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334" r:id="rId3"/>
    <p:sldId id="335" r:id="rId4"/>
    <p:sldId id="316" r:id="rId5"/>
    <p:sldId id="260" r:id="rId6"/>
    <p:sldId id="313" r:id="rId7"/>
    <p:sldId id="263" r:id="rId8"/>
    <p:sldId id="314" r:id="rId9"/>
    <p:sldId id="327" r:id="rId10"/>
    <p:sldId id="315" r:id="rId11"/>
    <p:sldId id="329" r:id="rId12"/>
    <p:sldId id="318" r:id="rId13"/>
    <p:sldId id="331" r:id="rId14"/>
    <p:sldId id="320" r:id="rId15"/>
    <p:sldId id="311" r:id="rId16"/>
    <p:sldId id="262" r:id="rId17"/>
    <p:sldId id="321" r:id="rId18"/>
    <p:sldId id="332" r:id="rId19"/>
    <p:sldId id="317" r:id="rId20"/>
    <p:sldId id="333" r:id="rId21"/>
    <p:sldId id="312" r:id="rId22"/>
    <p:sldId id="325" r:id="rId23"/>
    <p:sldId id="336" r:id="rId24"/>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72BB13-EE17-4DA5-B80E-3E9C6D862E6D}" v="22" dt="2024-01-10T03:16:10.55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78" autoAdjust="0"/>
    <p:restoredTop sz="95841" autoAdjust="0"/>
  </p:normalViewPr>
  <p:slideViewPr>
    <p:cSldViewPr>
      <p:cViewPr varScale="1">
        <p:scale>
          <a:sx n="92" d="100"/>
          <a:sy n="92" d="100"/>
        </p:scale>
        <p:origin x="292" y="9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剛士 酒井" userId="a02e931b7f945ba5" providerId="LiveId" clId="{B772BB13-EE17-4DA5-B80E-3E9C6D862E6D}"/>
    <pc:docChg chg="custSel modSld">
      <pc:chgData name="剛士 酒井" userId="a02e931b7f945ba5" providerId="LiveId" clId="{B772BB13-EE17-4DA5-B80E-3E9C6D862E6D}" dt="2024-01-10T03:15:40.462" v="1" actId="478"/>
      <pc:docMkLst>
        <pc:docMk/>
      </pc:docMkLst>
      <pc:sldChg chg="delSp modSp mod">
        <pc:chgData name="剛士 酒井" userId="a02e931b7f945ba5" providerId="LiveId" clId="{B772BB13-EE17-4DA5-B80E-3E9C6D862E6D}" dt="2024-01-10T03:15:40.462" v="1" actId="478"/>
        <pc:sldMkLst>
          <pc:docMk/>
          <pc:sldMk cId="1773424470" sldId="327"/>
        </pc:sldMkLst>
        <pc:spChg chg="del mod">
          <ac:chgData name="剛士 酒井" userId="a02e931b7f945ba5" providerId="LiveId" clId="{B772BB13-EE17-4DA5-B80E-3E9C6D862E6D}" dt="2024-01-10T03:15:40.462" v="1" actId="478"/>
          <ac:spMkLst>
            <pc:docMk/>
            <pc:sldMk cId="1773424470" sldId="327"/>
            <ac:spMk id="6" creationId="{109446CD-A2B8-3111-669D-B926E32F65E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0E93E493-B09C-4C3C-A188-41B16C42C0E8}" type="datetimeFigureOut">
              <a:rPr kumimoji="1" lang="ja-JP" altLang="en-US" smtClean="0"/>
              <a:t>2024/1/10</a:t>
            </a:fld>
            <a:endParaRPr kumimoji="1" lang="ja-JP" altLang="en-US"/>
          </a:p>
        </p:txBody>
      </p:sp>
      <p:sp>
        <p:nvSpPr>
          <p:cNvPr id="4" name="スライド イメージ プレースホルダー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B9E44932-84EB-4FF5-A2EF-61A90A6C67E3}" type="slidenum">
              <a:rPr kumimoji="1" lang="ja-JP" altLang="en-US" smtClean="0"/>
              <a:t>‹#›</a:t>
            </a:fld>
            <a:endParaRPr kumimoji="1" lang="ja-JP" altLang="en-US"/>
          </a:p>
        </p:txBody>
      </p:sp>
    </p:spTree>
    <p:extLst>
      <p:ext uri="{BB962C8B-B14F-4D97-AF65-F5344CB8AC3E}">
        <p14:creationId xmlns:p14="http://schemas.microsoft.com/office/powerpoint/2010/main" val="286809112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9E44932-84EB-4FF5-A2EF-61A90A6C67E3}" type="slidenum">
              <a:rPr kumimoji="1" lang="ja-JP" altLang="en-US" smtClean="0"/>
              <a:t>14</a:t>
            </a:fld>
            <a:endParaRPr kumimoji="1" lang="ja-JP" altLang="en-US"/>
          </a:p>
        </p:txBody>
      </p:sp>
    </p:spTree>
    <p:extLst>
      <p:ext uri="{BB962C8B-B14F-4D97-AF65-F5344CB8AC3E}">
        <p14:creationId xmlns:p14="http://schemas.microsoft.com/office/powerpoint/2010/main" val="3140948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sz="2800" b="1" i="0">
                <a:solidFill>
                  <a:schemeClr val="bg1"/>
                </a:solidFill>
                <a:latin typeface="Arial"/>
                <a:cs typeface="Arial"/>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Arial"/>
                <a:cs typeface="Arial"/>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83095" y="2363292"/>
            <a:ext cx="8864600" cy="453389"/>
          </a:xfrm>
          <a:prstGeom prst="rect">
            <a:avLst/>
          </a:prstGeom>
        </p:spPr>
        <p:txBody>
          <a:bodyPr wrap="square" lIns="0" tIns="0" rIns="0" bIns="0">
            <a:spAutoFit/>
          </a:bodyPr>
          <a:lstStyle>
            <a:lvl1pPr>
              <a:defRPr sz="2800" b="1" i="0">
                <a:solidFill>
                  <a:schemeClr val="bg1"/>
                </a:solidFill>
                <a:latin typeface="Arial"/>
                <a:cs typeface="Arial"/>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2" Type="http://schemas.openxmlformats.org/officeDocument/2006/relationships/image" Target="../media/image55.jfi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588DD5E-C473-05D4-D3F3-5049582F13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6958"/>
            <a:ext cx="10693400" cy="7128933"/>
          </a:xfrm>
          <a:prstGeom prst="rect">
            <a:avLst/>
          </a:prstGeom>
        </p:spPr>
      </p:pic>
      <p:sp>
        <p:nvSpPr>
          <p:cNvPr id="3" name="object 3"/>
          <p:cNvSpPr txBox="1">
            <a:spLocks noGrp="1"/>
          </p:cNvSpPr>
          <p:nvPr>
            <p:ph type="title"/>
          </p:nvPr>
        </p:nvSpPr>
        <p:spPr>
          <a:xfrm>
            <a:off x="-12700" y="2943225"/>
            <a:ext cx="10693400" cy="345031"/>
          </a:xfrm>
          <a:prstGeom prst="rect">
            <a:avLst/>
          </a:prstGeom>
        </p:spPr>
        <p:txBody>
          <a:bodyPr vert="horz" wrap="square" lIns="0" tIns="16510" rIns="0" bIns="0" rtlCol="0">
            <a:spAutoFit/>
          </a:bodyPr>
          <a:lstStyle/>
          <a:p>
            <a:pPr marL="25400" algn="ctr">
              <a:lnSpc>
                <a:spcPts val="2210"/>
              </a:lnSpc>
              <a:spcBef>
                <a:spcPts val="130"/>
              </a:spcBef>
            </a:pPr>
            <a:r>
              <a:rPr sz="4000" dirty="0"/>
              <a:t>202</a:t>
            </a:r>
            <a:r>
              <a:rPr lang="en-US" sz="4000" dirty="0"/>
              <a:t>4 </a:t>
            </a:r>
            <a:r>
              <a:rPr lang="en-US" altLang="ja-JP" sz="4000" dirty="0"/>
              <a:t>Shikoku</a:t>
            </a:r>
            <a:r>
              <a:rPr lang="en-US" sz="4000" dirty="0"/>
              <a:t> Area Trip</a:t>
            </a:r>
            <a:endParaRPr sz="4000" dirty="0"/>
          </a:p>
        </p:txBody>
      </p:sp>
      <p:sp>
        <p:nvSpPr>
          <p:cNvPr id="2" name="object 3">
            <a:extLst>
              <a:ext uri="{FF2B5EF4-FFF2-40B4-BE49-F238E27FC236}">
                <a16:creationId xmlns:a16="http://schemas.microsoft.com/office/drawing/2014/main" id="{CA609B66-34DB-0CF5-D64E-7EBEE58E2520}"/>
              </a:ext>
            </a:extLst>
          </p:cNvPr>
          <p:cNvSpPr txBox="1">
            <a:spLocks/>
          </p:cNvSpPr>
          <p:nvPr/>
        </p:nvSpPr>
        <p:spPr>
          <a:xfrm>
            <a:off x="12700" y="3476625"/>
            <a:ext cx="10693400" cy="1334981"/>
          </a:xfrm>
          <a:prstGeom prst="rect">
            <a:avLst/>
          </a:prstGeom>
        </p:spPr>
        <p:txBody>
          <a:bodyPr vert="horz" wrap="square" lIns="0" tIns="16510" rIns="0" bIns="0" rtlCol="0">
            <a:spAutoFit/>
          </a:bodyPr>
          <a:lstStyle>
            <a:lvl1pPr>
              <a:defRPr sz="2800" b="1" i="0">
                <a:solidFill>
                  <a:schemeClr val="bg1"/>
                </a:solidFill>
                <a:latin typeface="Arial"/>
                <a:ea typeface="+mj-ea"/>
                <a:cs typeface="Arial"/>
              </a:defRPr>
            </a:lvl1pPr>
          </a:lstStyle>
          <a:p>
            <a:pPr marL="25400" algn="ctr">
              <a:spcBef>
                <a:spcPts val="130"/>
              </a:spcBef>
            </a:pPr>
            <a:r>
              <a:rPr lang="en-US" altLang="ja-JP" dirty="0"/>
              <a:t>10Days Trip</a:t>
            </a:r>
          </a:p>
          <a:p>
            <a:pPr marL="25400" algn="ctr">
              <a:spcBef>
                <a:spcPts val="130"/>
              </a:spcBef>
            </a:pPr>
            <a:r>
              <a:rPr lang="en-US" altLang="ja-JP" b="0" i="0" dirty="0">
                <a:effectLst/>
                <a:latin typeface="Roboto" panose="02000000000000000000" pitchFamily="2" charset="0"/>
              </a:rPr>
              <a:t>Country trip to enjoy the nature and food of Shikoku</a:t>
            </a:r>
            <a:endParaRPr lang="en-US" altLang="ja-JP" dirty="0"/>
          </a:p>
          <a:p>
            <a:pPr marL="25400" algn="ctr">
              <a:spcBef>
                <a:spcPts val="130"/>
              </a:spcBef>
            </a:pP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88F56C0-8F21-5C60-BF08-D8D9442F30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02897"/>
            <a:ext cx="10693400" cy="4531519"/>
          </a:xfrm>
          <a:prstGeom prst="rect">
            <a:avLst/>
          </a:prstGeom>
        </p:spPr>
      </p:pic>
      <p:pic>
        <p:nvPicPr>
          <p:cNvPr id="8" name="図 7">
            <a:extLst>
              <a:ext uri="{FF2B5EF4-FFF2-40B4-BE49-F238E27FC236}">
                <a16:creationId xmlns:a16="http://schemas.microsoft.com/office/drawing/2014/main" id="{CD46534E-E373-698B-CE06-EA6C120239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57" y="4878766"/>
            <a:ext cx="3594100" cy="2396067"/>
          </a:xfrm>
          <a:prstGeom prst="rect">
            <a:avLst/>
          </a:prstGeom>
        </p:spPr>
      </p:pic>
      <p:pic>
        <p:nvPicPr>
          <p:cNvPr id="10" name="図 9">
            <a:extLst>
              <a:ext uri="{FF2B5EF4-FFF2-40B4-BE49-F238E27FC236}">
                <a16:creationId xmlns:a16="http://schemas.microsoft.com/office/drawing/2014/main" id="{BA18E635-540E-4704-AFA3-D1855E62F1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0700" y="4848225"/>
            <a:ext cx="3822700" cy="2426608"/>
          </a:xfrm>
          <a:prstGeom prst="rect">
            <a:avLst/>
          </a:prstGeom>
        </p:spPr>
      </p:pic>
      <p:pic>
        <p:nvPicPr>
          <p:cNvPr id="12" name="図 11">
            <a:extLst>
              <a:ext uri="{FF2B5EF4-FFF2-40B4-BE49-F238E27FC236}">
                <a16:creationId xmlns:a16="http://schemas.microsoft.com/office/drawing/2014/main" id="{09BCAD99-E158-E334-FB3D-F34256DC75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600" y="4881336"/>
            <a:ext cx="3594100" cy="2396067"/>
          </a:xfrm>
          <a:prstGeom prst="rect">
            <a:avLst/>
          </a:prstGeom>
        </p:spPr>
      </p:pic>
    </p:spTree>
    <p:extLst>
      <p:ext uri="{BB962C8B-B14F-4D97-AF65-F5344CB8AC3E}">
        <p14:creationId xmlns:p14="http://schemas.microsoft.com/office/powerpoint/2010/main" val="2767772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41300" y="5923686"/>
            <a:ext cx="6172200" cy="1424108"/>
          </a:xfrm>
          <a:prstGeom prst="rect">
            <a:avLst/>
          </a:prstGeom>
        </p:spPr>
        <p:txBody>
          <a:bodyPr vert="horz" wrap="square" lIns="0" tIns="13335" rIns="0" bIns="0" rtlCol="0">
            <a:spAutoFit/>
          </a:bodyPr>
          <a:lstStyle/>
          <a:p>
            <a:pPr marL="12700">
              <a:lnSpc>
                <a:spcPct val="100000"/>
              </a:lnSpc>
              <a:spcBef>
                <a:spcPts val="105"/>
              </a:spcBef>
            </a:pPr>
            <a:r>
              <a:rPr sz="2000" b="1" dirty="0">
                <a:solidFill>
                  <a:schemeClr val="tx1"/>
                </a:solidFill>
                <a:latin typeface="Arial"/>
                <a:cs typeface="Arial"/>
              </a:rPr>
              <a:t>Day</a:t>
            </a:r>
            <a:r>
              <a:rPr sz="2000" b="1" spc="-5" dirty="0">
                <a:solidFill>
                  <a:schemeClr val="tx1"/>
                </a:solidFill>
                <a:latin typeface="Arial"/>
                <a:cs typeface="Arial"/>
              </a:rPr>
              <a:t> </a:t>
            </a:r>
            <a:r>
              <a:rPr lang="en-US" altLang="ja-JP" sz="2000" b="1" spc="-5" dirty="0">
                <a:solidFill>
                  <a:schemeClr val="tx1"/>
                </a:solidFill>
                <a:latin typeface="Arial"/>
                <a:cs typeface="Arial"/>
              </a:rPr>
              <a:t>6</a:t>
            </a:r>
            <a:r>
              <a:rPr sz="2000" b="1" spc="375" dirty="0">
                <a:solidFill>
                  <a:schemeClr val="tx1"/>
                </a:solidFill>
                <a:latin typeface="Arial"/>
                <a:cs typeface="Arial"/>
              </a:rPr>
              <a:t> </a:t>
            </a:r>
            <a:r>
              <a:rPr lang="en-US" altLang="ja-JP" sz="2000" b="1" spc="375" dirty="0" err="1">
                <a:solidFill>
                  <a:schemeClr val="tx1"/>
                </a:solidFill>
                <a:latin typeface="Arial"/>
                <a:cs typeface="Arial"/>
              </a:rPr>
              <a:t>Ryugado</a:t>
            </a:r>
            <a:r>
              <a:rPr lang="en-US" altLang="ja-JP" sz="2000" b="1" spc="375" dirty="0">
                <a:solidFill>
                  <a:schemeClr val="tx1"/>
                </a:solidFill>
                <a:latin typeface="Arial"/>
                <a:cs typeface="Arial"/>
              </a:rPr>
              <a:t> Cave</a:t>
            </a:r>
            <a:r>
              <a:rPr lang="ja-JP" altLang="en-US" sz="2000" b="1" spc="375" dirty="0">
                <a:solidFill>
                  <a:schemeClr val="tx1"/>
                </a:solidFill>
                <a:latin typeface="Arial"/>
                <a:cs typeface="Arial"/>
              </a:rPr>
              <a:t>＆</a:t>
            </a:r>
            <a:r>
              <a:rPr lang="en-US" altLang="ja-JP" sz="2000" b="1" spc="375" dirty="0">
                <a:solidFill>
                  <a:schemeClr val="tx1"/>
                </a:solidFill>
                <a:latin typeface="Arial"/>
                <a:cs typeface="Arial"/>
              </a:rPr>
              <a:t>Kochi City</a:t>
            </a:r>
            <a:r>
              <a:rPr lang="ja-JP" altLang="en-US" sz="2000" b="1" spc="375" dirty="0">
                <a:solidFill>
                  <a:schemeClr val="tx1"/>
                </a:solidFill>
                <a:latin typeface="Arial"/>
                <a:cs typeface="Arial"/>
              </a:rPr>
              <a:t> </a:t>
            </a:r>
            <a:endParaRPr lang="en-US" altLang="ja-JP" sz="2000" b="1" spc="375" dirty="0">
              <a:solidFill>
                <a:schemeClr val="tx1"/>
              </a:solidFill>
              <a:latin typeface="Arial"/>
              <a:cs typeface="Arial"/>
            </a:endParaRPr>
          </a:p>
          <a:p>
            <a:pPr marL="12700">
              <a:lnSpc>
                <a:spcPct val="100000"/>
              </a:lnSpc>
              <a:spcBef>
                <a:spcPts val="105"/>
              </a:spcBef>
            </a:pPr>
            <a:endParaRPr lang="en-US" altLang="ja-JP" sz="1400" b="0" i="0" dirty="0">
              <a:solidFill>
                <a:srgbClr val="3C4043"/>
              </a:solidFill>
              <a:effectLst/>
              <a:latin typeface="Arial" panose="020B0604020202020204" pitchFamily="34" charset="0"/>
              <a:cs typeface="Arial" panose="020B0604020202020204" pitchFamily="34" charset="0"/>
            </a:endParaRPr>
          </a:p>
          <a:p>
            <a:pPr marL="12700">
              <a:lnSpc>
                <a:spcPct val="100000"/>
              </a:lnSpc>
              <a:spcBef>
                <a:spcPts val="105"/>
              </a:spcBef>
            </a:pPr>
            <a:r>
              <a:rPr lang="en-US" altLang="ja-JP" sz="1400" b="0" i="0" dirty="0" err="1">
                <a:solidFill>
                  <a:srgbClr val="3C4043"/>
                </a:solidFill>
                <a:effectLst/>
                <a:latin typeface="Arial" panose="020B0604020202020204" pitchFamily="34" charset="0"/>
                <a:cs typeface="Arial" panose="020B0604020202020204" pitchFamily="34" charset="0"/>
              </a:rPr>
              <a:t>Ryugado</a:t>
            </a:r>
            <a:r>
              <a:rPr lang="en-US" altLang="ja-JP" sz="1400" b="0" i="0" dirty="0">
                <a:solidFill>
                  <a:srgbClr val="3C4043"/>
                </a:solidFill>
                <a:effectLst/>
                <a:latin typeface="Arial" panose="020B0604020202020204" pitchFamily="34" charset="0"/>
                <a:cs typeface="Arial" panose="020B0604020202020204" pitchFamily="34" charset="0"/>
              </a:rPr>
              <a:t> Cave is a limestone cave in Kochi Prefecture, where you can see natural formations created over hundreds of years. In the afternoon, we will eat the famous bonito tataki at the kitchen of Kochi City, </a:t>
            </a:r>
            <a:r>
              <a:rPr lang="en-US" altLang="ja-JP" sz="1400" b="0" i="0" dirty="0" err="1">
                <a:solidFill>
                  <a:srgbClr val="3C4043"/>
                </a:solidFill>
                <a:effectLst/>
                <a:latin typeface="Arial" panose="020B0604020202020204" pitchFamily="34" charset="0"/>
                <a:cs typeface="Arial" panose="020B0604020202020204" pitchFamily="34" charset="0"/>
              </a:rPr>
              <a:t>Hirome</a:t>
            </a:r>
            <a:r>
              <a:rPr lang="en-US" altLang="ja-JP" sz="1400" b="0" i="0" dirty="0">
                <a:solidFill>
                  <a:srgbClr val="3C4043"/>
                </a:solidFill>
                <a:effectLst/>
                <a:latin typeface="Arial" panose="020B0604020202020204" pitchFamily="34" charset="0"/>
                <a:cs typeface="Arial" panose="020B0604020202020204" pitchFamily="34" charset="0"/>
              </a:rPr>
              <a:t> Market, and move to </a:t>
            </a:r>
            <a:r>
              <a:rPr lang="en-US" altLang="ja-JP" sz="1400" b="0" i="0" dirty="0" err="1">
                <a:solidFill>
                  <a:srgbClr val="3C4043"/>
                </a:solidFill>
                <a:effectLst/>
                <a:latin typeface="Arial" panose="020B0604020202020204" pitchFamily="34" charset="0"/>
                <a:cs typeface="Arial" panose="020B0604020202020204" pitchFamily="34" charset="0"/>
              </a:rPr>
              <a:t>Shimanto</a:t>
            </a:r>
            <a:r>
              <a:rPr lang="en-US" altLang="ja-JP" sz="1400" b="0" i="0" dirty="0">
                <a:solidFill>
                  <a:srgbClr val="3C4043"/>
                </a:solidFill>
                <a:effectLst/>
                <a:latin typeface="Arial" panose="020B0604020202020204" pitchFamily="34" charset="0"/>
                <a:cs typeface="Arial" panose="020B0604020202020204" pitchFamily="34" charset="0"/>
              </a:rPr>
              <a:t>.</a:t>
            </a:r>
            <a:endParaRPr lang="en-US" altLang="ja-JP" sz="1400" spc="-10" dirty="0">
              <a:solidFill>
                <a:schemeClr val="bg1"/>
              </a:solidFill>
              <a:latin typeface="Arial" panose="020B0604020202020204" pitchFamily="34" charset="0"/>
              <a:cs typeface="Arial" panose="020B0604020202020204" pitchFamily="34" charset="0"/>
            </a:endParaRPr>
          </a:p>
        </p:txBody>
      </p:sp>
      <p:pic>
        <p:nvPicPr>
          <p:cNvPr id="6" name="図 5">
            <a:extLst>
              <a:ext uri="{FF2B5EF4-FFF2-40B4-BE49-F238E27FC236}">
                <a16:creationId xmlns:a16="http://schemas.microsoft.com/office/drawing/2014/main" id="{A820F62C-776B-B1A3-F092-74920DEA4F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300" y="352425"/>
            <a:ext cx="7086600" cy="5314950"/>
          </a:xfrm>
          <a:prstGeom prst="rect">
            <a:avLst/>
          </a:prstGeom>
        </p:spPr>
      </p:pic>
      <p:pic>
        <p:nvPicPr>
          <p:cNvPr id="8" name="図 7">
            <a:extLst>
              <a:ext uri="{FF2B5EF4-FFF2-40B4-BE49-F238E27FC236}">
                <a16:creationId xmlns:a16="http://schemas.microsoft.com/office/drawing/2014/main" id="{0DED4962-3BDC-64C4-197C-0517F8B7FF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1142" y="356507"/>
            <a:ext cx="2971801" cy="1981200"/>
          </a:xfrm>
          <a:prstGeom prst="rect">
            <a:avLst/>
          </a:prstGeom>
        </p:spPr>
      </p:pic>
      <p:pic>
        <p:nvPicPr>
          <p:cNvPr id="10" name="図 9">
            <a:extLst>
              <a:ext uri="{FF2B5EF4-FFF2-40B4-BE49-F238E27FC236}">
                <a16:creationId xmlns:a16="http://schemas.microsoft.com/office/drawing/2014/main" id="{D6BDD5C7-C6AE-D907-39AD-BD5B91C6E3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2999" y="2564266"/>
            <a:ext cx="2959101" cy="1981200"/>
          </a:xfrm>
          <a:prstGeom prst="rect">
            <a:avLst/>
          </a:prstGeom>
        </p:spPr>
      </p:pic>
      <p:pic>
        <p:nvPicPr>
          <p:cNvPr id="12" name="図 11">
            <a:extLst>
              <a:ext uri="{FF2B5EF4-FFF2-40B4-BE49-F238E27FC236}">
                <a16:creationId xmlns:a16="http://schemas.microsoft.com/office/drawing/2014/main" id="{6D5E915D-A7F6-C8E9-6806-1C6F0D4ABD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6443" y="4772025"/>
            <a:ext cx="3746500" cy="2497667"/>
          </a:xfrm>
          <a:prstGeom prst="rect">
            <a:avLst/>
          </a:prstGeom>
        </p:spPr>
      </p:pic>
    </p:spTree>
    <p:extLst>
      <p:ext uri="{BB962C8B-B14F-4D97-AF65-F5344CB8AC3E}">
        <p14:creationId xmlns:p14="http://schemas.microsoft.com/office/powerpoint/2010/main" val="2327682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04706BC-3B8E-2546-1EB8-97D6658FB6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7691"/>
            <a:ext cx="10693400" cy="6547467"/>
          </a:xfrm>
          <a:prstGeom prst="rect">
            <a:avLst/>
          </a:prstGeom>
        </p:spPr>
      </p:pic>
      <p:sp>
        <p:nvSpPr>
          <p:cNvPr id="4" name="object 4"/>
          <p:cNvSpPr/>
          <p:nvPr/>
        </p:nvSpPr>
        <p:spPr>
          <a:xfrm>
            <a:off x="5270500" y="5381625"/>
            <a:ext cx="5422590" cy="1673533"/>
          </a:xfrm>
          <a:custGeom>
            <a:avLst/>
            <a:gdLst/>
            <a:ahLst/>
            <a:cxnLst/>
            <a:rect l="l" t="t" r="r" b="b"/>
            <a:pathLst>
              <a:path w="4901565" h="1620520">
                <a:moveTo>
                  <a:pt x="4901183" y="1620011"/>
                </a:moveTo>
                <a:lnTo>
                  <a:pt x="0" y="1620011"/>
                </a:lnTo>
                <a:lnTo>
                  <a:pt x="0" y="0"/>
                </a:lnTo>
                <a:lnTo>
                  <a:pt x="4901183" y="0"/>
                </a:lnTo>
                <a:lnTo>
                  <a:pt x="4901183" y="1620011"/>
                </a:lnTo>
                <a:close/>
              </a:path>
            </a:pathLst>
          </a:custGeom>
          <a:solidFill>
            <a:srgbClr val="A5A5A5"/>
          </a:solidFill>
        </p:spPr>
        <p:txBody>
          <a:bodyPr wrap="square" lIns="0" tIns="0" rIns="0" bIns="0" rtlCol="0"/>
          <a:lstStyle/>
          <a:p>
            <a:endParaRPr/>
          </a:p>
        </p:txBody>
      </p:sp>
      <p:sp>
        <p:nvSpPr>
          <p:cNvPr id="5" name="object 5"/>
          <p:cNvSpPr txBox="1"/>
          <p:nvPr/>
        </p:nvSpPr>
        <p:spPr>
          <a:xfrm>
            <a:off x="5270190" y="5403849"/>
            <a:ext cx="5423210" cy="1652375"/>
          </a:xfrm>
          <a:prstGeom prst="rect">
            <a:avLst/>
          </a:prstGeom>
        </p:spPr>
        <p:txBody>
          <a:bodyPr vert="horz" wrap="square" lIns="0" tIns="13335" rIns="0" bIns="0" rtlCol="0">
            <a:spAutoFit/>
          </a:bodyPr>
          <a:lstStyle/>
          <a:p>
            <a:pPr marL="12700">
              <a:lnSpc>
                <a:spcPct val="100000"/>
              </a:lnSpc>
              <a:spcBef>
                <a:spcPts val="105"/>
              </a:spcBef>
            </a:pPr>
            <a:r>
              <a:rPr lang="en-US" sz="2000" b="1" spc="375" dirty="0">
                <a:solidFill>
                  <a:schemeClr val="bg1"/>
                </a:solidFill>
                <a:latin typeface="Arial"/>
                <a:cs typeface="Arial"/>
              </a:rPr>
              <a:t>Day7:Shimanto River &amp;</a:t>
            </a:r>
            <a:r>
              <a:rPr lang="en-US" sz="2000" b="1" spc="-10" dirty="0" err="1">
                <a:solidFill>
                  <a:schemeClr val="bg1"/>
                </a:solidFill>
                <a:latin typeface="Arial"/>
                <a:cs typeface="Arial"/>
              </a:rPr>
              <a:t>Dogo</a:t>
            </a:r>
            <a:r>
              <a:rPr lang="en-US" sz="2000" b="1" spc="-10" dirty="0">
                <a:solidFill>
                  <a:schemeClr val="bg1"/>
                </a:solidFill>
                <a:latin typeface="Arial"/>
                <a:cs typeface="Arial"/>
              </a:rPr>
              <a:t> Onsen</a:t>
            </a:r>
          </a:p>
          <a:p>
            <a:pPr marL="12700">
              <a:lnSpc>
                <a:spcPct val="100000"/>
              </a:lnSpc>
              <a:spcBef>
                <a:spcPts val="105"/>
              </a:spcBef>
            </a:pPr>
            <a:endParaRPr lang="en-US" altLang="ja-JP" sz="1400" b="0" i="0" dirty="0">
              <a:solidFill>
                <a:schemeClr val="bg1"/>
              </a:solidFill>
              <a:effectLst/>
              <a:latin typeface="Arial" panose="020B0604020202020204" pitchFamily="34" charset="0"/>
              <a:cs typeface="Arial" panose="020B0604020202020204" pitchFamily="34" charset="0"/>
            </a:endParaRPr>
          </a:p>
          <a:p>
            <a:pPr marL="12700">
              <a:lnSpc>
                <a:spcPct val="100000"/>
              </a:lnSpc>
              <a:spcBef>
                <a:spcPts val="105"/>
              </a:spcBef>
            </a:pPr>
            <a:r>
              <a:rPr lang="en-US" altLang="ja-JP" sz="1400" b="0" i="0" dirty="0">
                <a:solidFill>
                  <a:schemeClr val="bg1"/>
                </a:solidFill>
                <a:effectLst/>
                <a:latin typeface="Arial" panose="020B0604020202020204" pitchFamily="34" charset="0"/>
                <a:cs typeface="Arial" panose="020B0604020202020204" pitchFamily="34" charset="0"/>
              </a:rPr>
              <a:t>Kayak on the </a:t>
            </a:r>
            <a:r>
              <a:rPr lang="en-US" altLang="ja-JP" sz="1400" b="0" i="0" dirty="0" err="1">
                <a:solidFill>
                  <a:schemeClr val="bg1"/>
                </a:solidFill>
                <a:effectLst/>
                <a:latin typeface="Arial" panose="020B0604020202020204" pitchFamily="34" charset="0"/>
                <a:cs typeface="Arial" panose="020B0604020202020204" pitchFamily="34" charset="0"/>
              </a:rPr>
              <a:t>Shimanto</a:t>
            </a:r>
            <a:r>
              <a:rPr lang="en-US" altLang="ja-JP" sz="1400" b="0" i="0" dirty="0">
                <a:solidFill>
                  <a:schemeClr val="bg1"/>
                </a:solidFill>
                <a:effectLst/>
                <a:latin typeface="Arial" panose="020B0604020202020204" pitchFamily="34" charset="0"/>
                <a:cs typeface="Arial" panose="020B0604020202020204" pitchFamily="34" charset="0"/>
              </a:rPr>
              <a:t> River, which is also called "Japan's last clear stream". You will also visit the famous “</a:t>
            </a:r>
            <a:r>
              <a:rPr lang="en-US" altLang="ja-JP" sz="1400" b="0" i="0" dirty="0" err="1">
                <a:solidFill>
                  <a:schemeClr val="bg1"/>
                </a:solidFill>
                <a:effectLst/>
                <a:latin typeface="Arial" panose="020B0604020202020204" pitchFamily="34" charset="0"/>
                <a:cs typeface="Arial" panose="020B0604020202020204" pitchFamily="34" charset="0"/>
              </a:rPr>
              <a:t>Cinking</a:t>
            </a:r>
            <a:r>
              <a:rPr lang="en-US" altLang="ja-JP" sz="1400" b="0" i="0" dirty="0">
                <a:solidFill>
                  <a:schemeClr val="bg1"/>
                </a:solidFill>
                <a:effectLst/>
                <a:latin typeface="Arial" panose="020B0604020202020204" pitchFamily="34" charset="0"/>
                <a:cs typeface="Arial" panose="020B0604020202020204" pitchFamily="34" charset="0"/>
              </a:rPr>
              <a:t> Bridge”. </a:t>
            </a:r>
          </a:p>
          <a:p>
            <a:pPr marL="12700">
              <a:lnSpc>
                <a:spcPct val="100000"/>
              </a:lnSpc>
              <a:spcBef>
                <a:spcPts val="105"/>
              </a:spcBef>
            </a:pPr>
            <a:r>
              <a:rPr lang="en-US" altLang="ja-JP" sz="1400" b="0" i="0" dirty="0">
                <a:solidFill>
                  <a:schemeClr val="bg1"/>
                </a:solidFill>
                <a:effectLst/>
                <a:latin typeface="Arial" panose="020B0604020202020204" pitchFamily="34" charset="0"/>
                <a:cs typeface="Arial" panose="020B0604020202020204" pitchFamily="34" charset="0"/>
              </a:rPr>
              <a:t>In the afternoon, travel to </a:t>
            </a:r>
            <a:r>
              <a:rPr lang="en-US" altLang="ja-JP" sz="1400" b="0" i="0" dirty="0" err="1">
                <a:solidFill>
                  <a:schemeClr val="bg1"/>
                </a:solidFill>
                <a:effectLst/>
                <a:latin typeface="Arial" panose="020B0604020202020204" pitchFamily="34" charset="0"/>
                <a:cs typeface="Arial" panose="020B0604020202020204" pitchFamily="34" charset="0"/>
              </a:rPr>
              <a:t>Dogo</a:t>
            </a:r>
            <a:r>
              <a:rPr lang="en-US" altLang="ja-JP" sz="1400" b="0" i="0" dirty="0">
                <a:solidFill>
                  <a:schemeClr val="bg1"/>
                </a:solidFill>
                <a:effectLst/>
                <a:latin typeface="Arial" panose="020B0604020202020204" pitchFamily="34" charset="0"/>
                <a:cs typeface="Arial" panose="020B0604020202020204" pitchFamily="34" charset="0"/>
              </a:rPr>
              <a:t> Onsen in Ehime Prefecture via Kochi. Take your time and enjoy the hot springs at </a:t>
            </a:r>
            <a:r>
              <a:rPr lang="en-US" altLang="ja-JP" sz="1400" b="0" i="0" dirty="0" err="1">
                <a:solidFill>
                  <a:schemeClr val="bg1"/>
                </a:solidFill>
                <a:effectLst/>
                <a:latin typeface="Arial" panose="020B0604020202020204" pitchFamily="34" charset="0"/>
                <a:cs typeface="Arial" panose="020B0604020202020204" pitchFamily="34" charset="0"/>
              </a:rPr>
              <a:t>Dogo</a:t>
            </a:r>
            <a:r>
              <a:rPr lang="en-US" altLang="ja-JP" sz="1400" b="0" i="0" dirty="0">
                <a:solidFill>
                  <a:schemeClr val="bg1"/>
                </a:solidFill>
                <a:effectLst/>
                <a:latin typeface="Arial" panose="020B0604020202020204" pitchFamily="34" charset="0"/>
                <a:cs typeface="Arial" panose="020B0604020202020204" pitchFamily="34" charset="0"/>
              </a:rPr>
              <a:t> Onsen, which boasts one of Japan's greatest histories.</a:t>
            </a:r>
            <a:endParaRPr lang="en-US" altLang="ja-JP" sz="1400" b="1" spc="-10" dirty="0">
              <a:solidFill>
                <a:schemeClr val="bg1"/>
              </a:solidFill>
              <a:latin typeface="Arial" panose="020B0604020202020204" pitchFamily="34" charset="0"/>
              <a:cs typeface="Arial" panose="020B0604020202020204" pitchFamily="34" charset="0"/>
            </a:endParaRPr>
          </a:p>
        </p:txBody>
      </p:sp>
      <p:pic>
        <p:nvPicPr>
          <p:cNvPr id="9" name="図 8">
            <a:extLst>
              <a:ext uri="{FF2B5EF4-FFF2-40B4-BE49-F238E27FC236}">
                <a16:creationId xmlns:a16="http://schemas.microsoft.com/office/drawing/2014/main" id="{59ABD4F7-90CF-2C65-55BB-58035CD608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210" y="3891629"/>
            <a:ext cx="2648880" cy="1489995"/>
          </a:xfrm>
          <a:prstGeom prst="rect">
            <a:avLst/>
          </a:prstGeom>
        </p:spPr>
      </p:pic>
    </p:spTree>
    <p:extLst>
      <p:ext uri="{BB962C8B-B14F-4D97-AF65-F5344CB8AC3E}">
        <p14:creationId xmlns:p14="http://schemas.microsoft.com/office/powerpoint/2010/main" val="1042843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9509D4D-8F6C-FCCF-680D-71ADFA28D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35" y="4086225"/>
            <a:ext cx="5880100" cy="3313390"/>
          </a:xfrm>
          <a:prstGeom prst="rect">
            <a:avLst/>
          </a:prstGeom>
        </p:spPr>
      </p:pic>
      <p:pic>
        <p:nvPicPr>
          <p:cNvPr id="8" name="図 7">
            <a:extLst>
              <a:ext uri="{FF2B5EF4-FFF2-40B4-BE49-F238E27FC236}">
                <a16:creationId xmlns:a16="http://schemas.microsoft.com/office/drawing/2014/main" id="{5F7B0C2E-7AB8-1345-24D8-6ABB62B6BC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5380" y="651019"/>
            <a:ext cx="4013665" cy="2805252"/>
          </a:xfrm>
          <a:prstGeom prst="rect">
            <a:avLst/>
          </a:prstGeom>
        </p:spPr>
      </p:pic>
      <p:pic>
        <p:nvPicPr>
          <p:cNvPr id="11" name="図 10">
            <a:extLst>
              <a:ext uri="{FF2B5EF4-FFF2-40B4-BE49-F238E27FC236}">
                <a16:creationId xmlns:a16="http://schemas.microsoft.com/office/drawing/2014/main" id="{1CA2823A-5C5C-BDC1-573B-8C205AC2CA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55" y="118176"/>
            <a:ext cx="5861979" cy="3870939"/>
          </a:xfrm>
          <a:prstGeom prst="rect">
            <a:avLst/>
          </a:prstGeom>
        </p:spPr>
      </p:pic>
      <p:pic>
        <p:nvPicPr>
          <p:cNvPr id="13" name="図 12">
            <a:extLst>
              <a:ext uri="{FF2B5EF4-FFF2-40B4-BE49-F238E27FC236}">
                <a16:creationId xmlns:a16="http://schemas.microsoft.com/office/drawing/2014/main" id="{57F11D92-36BB-A46E-09D0-00BDA55641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380" y="4309407"/>
            <a:ext cx="4013665" cy="2867025"/>
          </a:xfrm>
          <a:prstGeom prst="rect">
            <a:avLst/>
          </a:prstGeom>
        </p:spPr>
      </p:pic>
      <p:sp>
        <p:nvSpPr>
          <p:cNvPr id="2" name="テキスト ボックス 1">
            <a:extLst>
              <a:ext uri="{FF2B5EF4-FFF2-40B4-BE49-F238E27FC236}">
                <a16:creationId xmlns:a16="http://schemas.microsoft.com/office/drawing/2014/main" id="{C9642DBF-B4D1-D974-43D0-43513EA62DFD}"/>
              </a:ext>
            </a:extLst>
          </p:cNvPr>
          <p:cNvSpPr txBox="1"/>
          <p:nvPr/>
        </p:nvSpPr>
        <p:spPr>
          <a:xfrm>
            <a:off x="6395380" y="63069"/>
            <a:ext cx="4013664" cy="523220"/>
          </a:xfrm>
          <a:prstGeom prst="rect">
            <a:avLst/>
          </a:prstGeom>
          <a:noFill/>
        </p:spPr>
        <p:txBody>
          <a:bodyPr wrap="square" rtlCol="0">
            <a:spAutoFit/>
          </a:bodyPr>
          <a:lstStyle/>
          <a:p>
            <a:pPr marL="12700" algn="l">
              <a:lnSpc>
                <a:spcPct val="100000"/>
              </a:lnSpc>
              <a:spcBef>
                <a:spcPts val="105"/>
              </a:spcBef>
            </a:pPr>
            <a:r>
              <a:rPr lang="en-US" altLang="ja-JP" sz="1400" b="0" i="0" dirty="0">
                <a:solidFill>
                  <a:srgbClr val="3C4043"/>
                </a:solidFill>
                <a:effectLst/>
                <a:latin typeface="Arial" panose="020B0604020202020204" pitchFamily="34" charset="0"/>
                <a:cs typeface="Arial" panose="020B0604020202020204" pitchFamily="34" charset="0"/>
              </a:rPr>
              <a:t>*</a:t>
            </a:r>
            <a:r>
              <a:rPr lang="en-US" altLang="ja-JP" sz="1400" b="0" i="0" dirty="0" err="1">
                <a:solidFill>
                  <a:srgbClr val="3C4043"/>
                </a:solidFill>
                <a:effectLst/>
                <a:latin typeface="Arial" panose="020B0604020202020204" pitchFamily="34" charset="0"/>
                <a:cs typeface="Arial" panose="020B0604020202020204" pitchFamily="34" charset="0"/>
              </a:rPr>
              <a:t>Dogo</a:t>
            </a:r>
            <a:r>
              <a:rPr lang="en-US" altLang="ja-JP" sz="1400" b="0" i="0" dirty="0">
                <a:solidFill>
                  <a:srgbClr val="3C4043"/>
                </a:solidFill>
                <a:effectLst/>
                <a:latin typeface="Arial" panose="020B0604020202020204" pitchFamily="34" charset="0"/>
                <a:cs typeface="Arial" panose="020B0604020202020204" pitchFamily="34" charset="0"/>
              </a:rPr>
              <a:t> Onsen Main Building is under renovation until the end of 2024 (planned)</a:t>
            </a:r>
            <a:endParaRPr lang="en-US" altLang="ja-JP" sz="2000" b="1" spc="375" dirty="0">
              <a:solidFill>
                <a:schemeClr val="bg1"/>
              </a:solidFill>
              <a:latin typeface="Arial"/>
              <a:cs typeface="Arial"/>
            </a:endParaRPr>
          </a:p>
        </p:txBody>
      </p:sp>
    </p:spTree>
    <p:extLst>
      <p:ext uri="{BB962C8B-B14F-4D97-AF65-F5344CB8AC3E}">
        <p14:creationId xmlns:p14="http://schemas.microsoft.com/office/powerpoint/2010/main" val="2954162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308100" y="5991225"/>
            <a:ext cx="7924800" cy="1313821"/>
          </a:xfrm>
          <a:prstGeom prst="rect">
            <a:avLst/>
          </a:prstGeom>
        </p:spPr>
        <p:txBody>
          <a:bodyPr vert="horz" wrap="square" lIns="0" tIns="13335" rIns="0" bIns="0" rtlCol="0">
            <a:spAutoFit/>
          </a:bodyPr>
          <a:lstStyle/>
          <a:p>
            <a:pPr marL="12700" algn="ctr">
              <a:lnSpc>
                <a:spcPct val="100000"/>
              </a:lnSpc>
              <a:spcBef>
                <a:spcPts val="105"/>
              </a:spcBef>
            </a:pPr>
            <a:r>
              <a:rPr sz="2000" b="1" dirty="0">
                <a:solidFill>
                  <a:schemeClr val="tx1"/>
                </a:solidFill>
                <a:latin typeface="Arial"/>
                <a:cs typeface="Arial"/>
              </a:rPr>
              <a:t>Day</a:t>
            </a:r>
            <a:r>
              <a:rPr sz="2000" b="1" spc="-5" dirty="0">
                <a:solidFill>
                  <a:schemeClr val="tx1"/>
                </a:solidFill>
                <a:latin typeface="Arial"/>
                <a:cs typeface="Arial"/>
              </a:rPr>
              <a:t> </a:t>
            </a:r>
            <a:r>
              <a:rPr lang="en-US" altLang="ja-JP" sz="2000" b="1" spc="-5" dirty="0">
                <a:solidFill>
                  <a:schemeClr val="tx1"/>
                </a:solidFill>
                <a:latin typeface="Arial"/>
                <a:cs typeface="Arial"/>
              </a:rPr>
              <a:t>8</a:t>
            </a:r>
            <a:r>
              <a:rPr sz="2000" b="1" spc="375" dirty="0">
                <a:solidFill>
                  <a:schemeClr val="tx1"/>
                </a:solidFill>
                <a:latin typeface="Arial"/>
                <a:cs typeface="Arial"/>
              </a:rPr>
              <a:t> </a:t>
            </a:r>
            <a:r>
              <a:rPr lang="en-US" altLang="ja-JP" sz="2000" b="1" spc="375" dirty="0" err="1">
                <a:solidFill>
                  <a:schemeClr val="tx1"/>
                </a:solidFill>
                <a:latin typeface="Arial"/>
                <a:cs typeface="Arial"/>
              </a:rPr>
              <a:t>Matuyama</a:t>
            </a:r>
            <a:r>
              <a:rPr lang="ja-JP" altLang="en-US" sz="2000" b="1" spc="375" dirty="0">
                <a:solidFill>
                  <a:schemeClr val="tx1"/>
                </a:solidFill>
                <a:latin typeface="Arial"/>
                <a:cs typeface="Arial"/>
              </a:rPr>
              <a:t> </a:t>
            </a:r>
            <a:r>
              <a:rPr lang="en-US" altLang="ja-JP" sz="2000" b="1" spc="375" dirty="0" err="1">
                <a:solidFill>
                  <a:schemeClr val="tx1"/>
                </a:solidFill>
                <a:latin typeface="Arial"/>
                <a:cs typeface="Arial"/>
              </a:rPr>
              <a:t>Castle&amp;Imabari</a:t>
            </a:r>
            <a:endParaRPr lang="en-US" altLang="ja-JP" sz="2000" b="1" spc="375" dirty="0">
              <a:solidFill>
                <a:schemeClr val="tx1"/>
              </a:solidFill>
              <a:latin typeface="Arial"/>
              <a:cs typeface="Arial"/>
            </a:endParaRPr>
          </a:p>
          <a:p>
            <a:pPr marL="12700" algn="ctr">
              <a:lnSpc>
                <a:spcPct val="100000"/>
              </a:lnSpc>
              <a:spcBef>
                <a:spcPts val="105"/>
              </a:spcBef>
            </a:pPr>
            <a:endParaRPr lang="en-US" sz="2000" b="1" spc="375" dirty="0">
              <a:solidFill>
                <a:schemeClr val="tx1"/>
              </a:solidFill>
              <a:latin typeface="Arial"/>
              <a:cs typeface="Arial"/>
            </a:endParaRPr>
          </a:p>
          <a:p>
            <a:pPr marL="12700" algn="l">
              <a:lnSpc>
                <a:spcPct val="100000"/>
              </a:lnSpc>
              <a:spcBef>
                <a:spcPts val="105"/>
              </a:spcBef>
            </a:pPr>
            <a:r>
              <a:rPr lang="en-US" altLang="ja-JP" sz="1400" b="0" i="0" dirty="0">
                <a:solidFill>
                  <a:srgbClr val="3C4043"/>
                </a:solidFill>
                <a:effectLst/>
                <a:latin typeface="Arial" panose="020B0604020202020204" pitchFamily="34" charset="0"/>
                <a:cs typeface="Arial" panose="020B0604020202020204" pitchFamily="34" charset="0"/>
              </a:rPr>
              <a:t>Matsuyama Castle was built in 1602 and is one of the 12 remaining castle towers. Many parts of the castle are designated as important cultural properties.</a:t>
            </a:r>
          </a:p>
          <a:p>
            <a:pPr marL="12700" algn="l">
              <a:lnSpc>
                <a:spcPct val="100000"/>
              </a:lnSpc>
              <a:spcBef>
                <a:spcPts val="105"/>
              </a:spcBef>
            </a:pPr>
            <a:r>
              <a:rPr lang="en-US" altLang="ja-JP" sz="1400" b="0" i="0" dirty="0" err="1">
                <a:solidFill>
                  <a:srgbClr val="3C4043"/>
                </a:solidFill>
                <a:effectLst/>
                <a:latin typeface="Arial" panose="020B0604020202020204" pitchFamily="34" charset="0"/>
                <a:cs typeface="Arial" panose="020B0604020202020204" pitchFamily="34" charset="0"/>
              </a:rPr>
              <a:t>Imabari</a:t>
            </a:r>
            <a:r>
              <a:rPr lang="en-US" altLang="ja-JP" sz="1400" b="0" i="0" dirty="0">
                <a:solidFill>
                  <a:srgbClr val="3C4043"/>
                </a:solidFill>
                <a:effectLst/>
                <a:latin typeface="Arial" panose="020B0604020202020204" pitchFamily="34" charset="0"/>
                <a:cs typeface="Arial" panose="020B0604020202020204" pitchFamily="34" charset="0"/>
              </a:rPr>
              <a:t> is the gateway to the </a:t>
            </a:r>
            <a:r>
              <a:rPr lang="en-US" altLang="ja-JP" sz="1400" b="0" i="0" dirty="0" err="1">
                <a:solidFill>
                  <a:srgbClr val="3C4043"/>
                </a:solidFill>
                <a:effectLst/>
                <a:latin typeface="Arial" panose="020B0604020202020204" pitchFamily="34" charset="0"/>
                <a:cs typeface="Arial" panose="020B0604020202020204" pitchFamily="34" charset="0"/>
              </a:rPr>
              <a:t>Shimanami</a:t>
            </a:r>
            <a:r>
              <a:rPr lang="en-US" altLang="ja-JP" sz="1400" b="0" i="0" dirty="0">
                <a:solidFill>
                  <a:srgbClr val="3C4043"/>
                </a:solidFill>
                <a:effectLst/>
                <a:latin typeface="Arial" panose="020B0604020202020204" pitchFamily="34" charset="0"/>
                <a:cs typeface="Arial" panose="020B0604020202020204" pitchFamily="34" charset="0"/>
              </a:rPr>
              <a:t> Kaido. Rent a bicycle and ride the </a:t>
            </a:r>
            <a:r>
              <a:rPr lang="en-US" altLang="ja-JP" sz="1400" b="0" i="0" dirty="0" err="1">
                <a:solidFill>
                  <a:srgbClr val="3C4043"/>
                </a:solidFill>
                <a:effectLst/>
                <a:latin typeface="Arial" panose="020B0604020202020204" pitchFamily="34" charset="0"/>
                <a:cs typeface="Arial" panose="020B0604020202020204" pitchFamily="34" charset="0"/>
              </a:rPr>
              <a:t>Shimanami</a:t>
            </a:r>
            <a:r>
              <a:rPr lang="en-US" altLang="ja-JP" sz="1400" b="0" i="0" dirty="0">
                <a:solidFill>
                  <a:srgbClr val="3C4043"/>
                </a:solidFill>
                <a:effectLst/>
                <a:latin typeface="Arial" panose="020B0604020202020204" pitchFamily="34" charset="0"/>
                <a:cs typeface="Arial" panose="020B0604020202020204" pitchFamily="34" charset="0"/>
              </a:rPr>
              <a:t> Kaido.</a:t>
            </a:r>
            <a:endParaRPr lang="en-US" sz="1400" spc="-10" dirty="0">
              <a:solidFill>
                <a:schemeClr val="tx1"/>
              </a:solidFill>
              <a:latin typeface="Arial" panose="020B0604020202020204" pitchFamily="34" charset="0"/>
              <a:cs typeface="Arial" panose="020B0604020202020204" pitchFamily="34" charset="0"/>
            </a:endParaRPr>
          </a:p>
        </p:txBody>
      </p:sp>
      <p:pic>
        <p:nvPicPr>
          <p:cNvPr id="3" name="図 2">
            <a:extLst>
              <a:ext uri="{FF2B5EF4-FFF2-40B4-BE49-F238E27FC236}">
                <a16:creationId xmlns:a16="http://schemas.microsoft.com/office/drawing/2014/main" id="{04C3DE6C-D8C2-A612-5CB5-1B7A9E013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44" y="366012"/>
            <a:ext cx="7974141" cy="5307787"/>
          </a:xfrm>
          <a:prstGeom prst="rect">
            <a:avLst/>
          </a:prstGeom>
        </p:spPr>
      </p:pic>
      <p:pic>
        <p:nvPicPr>
          <p:cNvPr id="9" name="図 8">
            <a:extLst>
              <a:ext uri="{FF2B5EF4-FFF2-40B4-BE49-F238E27FC236}">
                <a16:creationId xmlns:a16="http://schemas.microsoft.com/office/drawing/2014/main" id="{BC0B3E70-137D-1ED8-6BE9-D283697333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0657" y="2283346"/>
            <a:ext cx="2347644" cy="1891412"/>
          </a:xfrm>
          <a:prstGeom prst="rect">
            <a:avLst/>
          </a:prstGeom>
        </p:spPr>
      </p:pic>
      <p:pic>
        <p:nvPicPr>
          <p:cNvPr id="12" name="図 11">
            <a:extLst>
              <a:ext uri="{FF2B5EF4-FFF2-40B4-BE49-F238E27FC236}">
                <a16:creationId xmlns:a16="http://schemas.microsoft.com/office/drawing/2014/main" id="{94A52A63-0E60-5B56-75B7-BD30FFB9D9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656" y="4302199"/>
            <a:ext cx="2347644" cy="1371600"/>
          </a:xfrm>
          <a:prstGeom prst="rect">
            <a:avLst/>
          </a:prstGeom>
        </p:spPr>
      </p:pic>
      <p:pic>
        <p:nvPicPr>
          <p:cNvPr id="14" name="図 13">
            <a:extLst>
              <a:ext uri="{FF2B5EF4-FFF2-40B4-BE49-F238E27FC236}">
                <a16:creationId xmlns:a16="http://schemas.microsoft.com/office/drawing/2014/main" id="{16991726-AF17-DC32-CCF2-70547977A1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0656" y="366012"/>
            <a:ext cx="2347644" cy="1797517"/>
          </a:xfrm>
          <a:prstGeom prst="rect">
            <a:avLst/>
          </a:prstGeom>
        </p:spPr>
      </p:pic>
    </p:spTree>
    <p:extLst>
      <p:ext uri="{BB962C8B-B14F-4D97-AF65-F5344CB8AC3E}">
        <p14:creationId xmlns:p14="http://schemas.microsoft.com/office/powerpoint/2010/main" val="847571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649E5D2-1A90-47FA-8387-B38275FB8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25819"/>
            <a:ext cx="10693401" cy="7115235"/>
          </a:xfrm>
          <a:prstGeom prst="rect">
            <a:avLst/>
          </a:prstGeom>
        </p:spPr>
      </p:pic>
      <p:sp>
        <p:nvSpPr>
          <p:cNvPr id="5" name="object 5"/>
          <p:cNvSpPr txBox="1"/>
          <p:nvPr/>
        </p:nvSpPr>
        <p:spPr>
          <a:xfrm>
            <a:off x="774700" y="556937"/>
            <a:ext cx="4814661" cy="1449756"/>
          </a:xfrm>
          <a:prstGeom prst="rect">
            <a:avLst/>
          </a:prstGeom>
        </p:spPr>
        <p:txBody>
          <a:bodyPr vert="horz" wrap="square" lIns="0" tIns="13335" rIns="0" bIns="0" rtlCol="0">
            <a:spAutoFit/>
          </a:bodyPr>
          <a:lstStyle/>
          <a:p>
            <a:pPr marL="50165" algn="ctr">
              <a:lnSpc>
                <a:spcPts val="1430"/>
              </a:lnSpc>
              <a:buSzPct val="91666"/>
              <a:tabLst>
                <a:tab pos="207010" algn="l"/>
              </a:tabLst>
            </a:pPr>
            <a:r>
              <a:rPr lang="en-US" altLang="ja-JP" sz="2000" b="1" spc="-10" dirty="0" err="1">
                <a:solidFill>
                  <a:schemeClr val="tx1"/>
                </a:solidFill>
                <a:latin typeface="Arial"/>
                <a:cs typeface="Arial"/>
              </a:rPr>
              <a:t>Shimanami</a:t>
            </a:r>
            <a:r>
              <a:rPr lang="en-US" altLang="ja-JP" sz="2000" b="1" spc="-10" dirty="0">
                <a:solidFill>
                  <a:schemeClr val="tx1"/>
                </a:solidFill>
                <a:latin typeface="Arial"/>
                <a:cs typeface="Arial"/>
              </a:rPr>
              <a:t> Kaido</a:t>
            </a:r>
          </a:p>
          <a:p>
            <a:pPr marL="50165">
              <a:lnSpc>
                <a:spcPts val="1430"/>
              </a:lnSpc>
              <a:buSzPct val="91666"/>
              <a:tabLst>
                <a:tab pos="207010" algn="l"/>
              </a:tabLst>
            </a:pPr>
            <a:endParaRPr lang="en-US" altLang="ja-JP" sz="1400" b="1" spc="-10" dirty="0">
              <a:solidFill>
                <a:schemeClr val="bg1"/>
              </a:solidFill>
              <a:latin typeface="Arial"/>
              <a:cs typeface="Arial"/>
            </a:endParaRPr>
          </a:p>
          <a:p>
            <a:pPr marL="50165">
              <a:lnSpc>
                <a:spcPts val="1430"/>
              </a:lnSpc>
              <a:buSzPct val="91666"/>
              <a:tabLst>
                <a:tab pos="207010" algn="l"/>
              </a:tabLst>
            </a:pPr>
            <a:r>
              <a:rPr lang="en-US" altLang="ja-JP" sz="1400" b="0" i="0" dirty="0">
                <a:solidFill>
                  <a:srgbClr val="3C4043"/>
                </a:solidFill>
                <a:effectLst/>
                <a:latin typeface="Arial" panose="020B0604020202020204" pitchFamily="34" charset="0"/>
                <a:cs typeface="Arial" panose="020B0604020202020204" pitchFamily="34" charset="0"/>
              </a:rPr>
              <a:t>A 70km long bridge connecting </a:t>
            </a:r>
            <a:r>
              <a:rPr lang="en-US" altLang="ja-JP" sz="1400" b="0" i="0" dirty="0" err="1">
                <a:solidFill>
                  <a:srgbClr val="3C4043"/>
                </a:solidFill>
                <a:effectLst/>
                <a:latin typeface="Arial" panose="020B0604020202020204" pitchFamily="34" charset="0"/>
                <a:cs typeface="Arial" panose="020B0604020202020204" pitchFamily="34" charset="0"/>
              </a:rPr>
              <a:t>Imabari</a:t>
            </a:r>
            <a:r>
              <a:rPr lang="en-US" altLang="ja-JP" sz="1400" b="0" i="0" dirty="0">
                <a:solidFill>
                  <a:srgbClr val="3C4043"/>
                </a:solidFill>
                <a:effectLst/>
                <a:latin typeface="Arial" panose="020B0604020202020204" pitchFamily="34" charset="0"/>
                <a:cs typeface="Arial" panose="020B0604020202020204" pitchFamily="34" charset="0"/>
              </a:rPr>
              <a:t> in Ehime Prefecture and </a:t>
            </a:r>
            <a:r>
              <a:rPr lang="en-US" altLang="ja-JP" sz="1400" b="0" i="0" dirty="0" err="1">
                <a:solidFill>
                  <a:srgbClr val="3C4043"/>
                </a:solidFill>
                <a:effectLst/>
                <a:latin typeface="Arial" panose="020B0604020202020204" pitchFamily="34" charset="0"/>
                <a:cs typeface="Arial" panose="020B0604020202020204" pitchFamily="34" charset="0"/>
              </a:rPr>
              <a:t>Onomichi</a:t>
            </a:r>
            <a:r>
              <a:rPr lang="en-US" altLang="ja-JP" sz="1400" b="0" i="0" dirty="0">
                <a:solidFill>
                  <a:srgbClr val="3C4043"/>
                </a:solidFill>
                <a:effectLst/>
                <a:latin typeface="Arial" panose="020B0604020202020204" pitchFamily="34" charset="0"/>
                <a:cs typeface="Arial" panose="020B0604020202020204" pitchFamily="34" charset="0"/>
              </a:rPr>
              <a:t> in Hiroshima Prefecture. There are 6 bridges on 6 large and small islands. It is also famous as a sacred place for cyclists, and cyclists gather from all over the world. On this trip, we will actually ride this bridge on a rental bicycle (road racer). (distance is negotiable)</a:t>
            </a:r>
            <a:endParaRPr lang="en-US" altLang="ja-JP" sz="1400" b="1" spc="-10" dirty="0">
              <a:solidFill>
                <a:schemeClr val="bg1"/>
              </a:solidFill>
              <a:latin typeface="Arial" panose="020B0604020202020204" pitchFamily="34" charset="0"/>
              <a:cs typeface="Arial" panose="020B0604020202020204" pitchFamily="34" charset="0"/>
            </a:endParaRPr>
          </a:p>
        </p:txBody>
      </p:sp>
      <p:pic>
        <p:nvPicPr>
          <p:cNvPr id="7" name="図 6">
            <a:extLst>
              <a:ext uri="{FF2B5EF4-FFF2-40B4-BE49-F238E27FC236}">
                <a16:creationId xmlns:a16="http://schemas.microsoft.com/office/drawing/2014/main" id="{5C4A0577-80EB-34EF-4200-BF80BC4EC0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3100" y="556937"/>
            <a:ext cx="2832100" cy="1888914"/>
          </a:xfrm>
          <a:prstGeom prst="rect">
            <a:avLst/>
          </a:prstGeom>
        </p:spPr>
      </p:pic>
    </p:spTree>
    <p:extLst>
      <p:ext uri="{BB962C8B-B14F-4D97-AF65-F5344CB8AC3E}">
        <p14:creationId xmlns:p14="http://schemas.microsoft.com/office/powerpoint/2010/main" val="2902000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379509" y="428625"/>
            <a:ext cx="6338791" cy="1577996"/>
          </a:xfrm>
          <a:prstGeom prst="rect">
            <a:avLst/>
          </a:prstGeom>
        </p:spPr>
        <p:txBody>
          <a:bodyPr vert="horz" wrap="square" lIns="0" tIns="13335" rIns="0" bIns="0" rtlCol="0">
            <a:spAutoFit/>
          </a:bodyPr>
          <a:lstStyle/>
          <a:p>
            <a:pPr marL="12700" algn="ctr">
              <a:lnSpc>
                <a:spcPct val="100000"/>
              </a:lnSpc>
              <a:spcBef>
                <a:spcPts val="105"/>
              </a:spcBef>
            </a:pPr>
            <a:r>
              <a:rPr sz="2000" b="1" dirty="0">
                <a:solidFill>
                  <a:schemeClr val="tx1"/>
                </a:solidFill>
                <a:latin typeface="Arial" panose="020B0604020202020204" pitchFamily="34" charset="0"/>
                <a:cs typeface="Arial" panose="020B0604020202020204" pitchFamily="34" charset="0"/>
              </a:rPr>
              <a:t>Day</a:t>
            </a:r>
            <a:r>
              <a:rPr lang="en-US" altLang="ja-JP" sz="2000" b="1" dirty="0">
                <a:solidFill>
                  <a:schemeClr val="tx1"/>
                </a:solidFill>
                <a:latin typeface="Arial" panose="020B0604020202020204" pitchFamily="34" charset="0"/>
                <a:cs typeface="Arial" panose="020B0604020202020204" pitchFamily="34" charset="0"/>
              </a:rPr>
              <a:t>9</a:t>
            </a:r>
            <a:r>
              <a:rPr lang="ja-JP" altLang="en-US" sz="2000" b="1" spc="-25" dirty="0">
                <a:solidFill>
                  <a:schemeClr val="tx1"/>
                </a:solidFill>
                <a:latin typeface="Arial" panose="020B0604020202020204" pitchFamily="34" charset="0"/>
                <a:cs typeface="Arial" panose="020B0604020202020204" pitchFamily="34" charset="0"/>
              </a:rPr>
              <a:t> </a:t>
            </a:r>
            <a:r>
              <a:rPr lang="en-US" altLang="ja-JP" sz="2000" b="1" spc="-25" dirty="0" err="1">
                <a:solidFill>
                  <a:schemeClr val="tx1"/>
                </a:solidFill>
                <a:latin typeface="Arial" panose="020B0604020202020204" pitchFamily="34" charset="0"/>
                <a:cs typeface="Arial" panose="020B0604020202020204" pitchFamily="34" charset="0"/>
              </a:rPr>
              <a:t>Onomichi</a:t>
            </a:r>
            <a:r>
              <a:rPr lang="en-US" altLang="ja-JP" sz="2000" b="1" spc="-25" dirty="0">
                <a:solidFill>
                  <a:schemeClr val="tx1"/>
                </a:solidFill>
                <a:latin typeface="Arial" panose="020B0604020202020204" pitchFamily="34" charset="0"/>
                <a:cs typeface="Arial" panose="020B0604020202020204" pitchFamily="34" charset="0"/>
              </a:rPr>
              <a:t> &amp; Hiroshima </a:t>
            </a:r>
          </a:p>
          <a:p>
            <a:pPr marL="12700">
              <a:lnSpc>
                <a:spcPts val="1415"/>
              </a:lnSpc>
            </a:pPr>
            <a:endParaRPr lang="en-US" sz="1200" dirty="0">
              <a:solidFill>
                <a:schemeClr val="tx1"/>
              </a:solidFill>
              <a:latin typeface="Arial" panose="020B0604020202020204" pitchFamily="34" charset="0"/>
              <a:cs typeface="Arial" panose="020B0604020202020204" pitchFamily="34" charset="0"/>
            </a:endParaRPr>
          </a:p>
          <a:p>
            <a:pPr marL="12700">
              <a:lnSpc>
                <a:spcPts val="1415"/>
              </a:lnSpc>
            </a:pPr>
            <a:r>
              <a:rPr lang="en-US" altLang="ja-JP" sz="1200" b="0" i="0" dirty="0">
                <a:solidFill>
                  <a:srgbClr val="3C4043"/>
                </a:solidFill>
                <a:effectLst/>
                <a:latin typeface="Arial" panose="020B0604020202020204" pitchFamily="34" charset="0"/>
                <a:cs typeface="Arial" panose="020B0604020202020204" pitchFamily="34" charset="0"/>
              </a:rPr>
              <a:t>Cross the </a:t>
            </a:r>
            <a:r>
              <a:rPr lang="en-US" altLang="ja-JP" sz="1200" b="0" i="0" dirty="0" err="1">
                <a:solidFill>
                  <a:srgbClr val="3C4043"/>
                </a:solidFill>
                <a:effectLst/>
                <a:latin typeface="Arial" panose="020B0604020202020204" pitchFamily="34" charset="0"/>
                <a:cs typeface="Arial" panose="020B0604020202020204" pitchFamily="34" charset="0"/>
              </a:rPr>
              <a:t>Seto</a:t>
            </a:r>
            <a:r>
              <a:rPr lang="en-US" altLang="ja-JP" sz="1200" b="0" i="0" dirty="0">
                <a:solidFill>
                  <a:srgbClr val="3C4043"/>
                </a:solidFill>
                <a:effectLst/>
                <a:latin typeface="Arial" panose="020B0604020202020204" pitchFamily="34" charset="0"/>
                <a:cs typeface="Arial" panose="020B0604020202020204" pitchFamily="34" charset="0"/>
              </a:rPr>
              <a:t> Ohashi Bridge to </a:t>
            </a:r>
            <a:r>
              <a:rPr lang="en-US" altLang="ja-JP" sz="1200" b="0" i="0" dirty="0" err="1">
                <a:solidFill>
                  <a:srgbClr val="3C4043"/>
                </a:solidFill>
                <a:effectLst/>
                <a:latin typeface="Arial" panose="020B0604020202020204" pitchFamily="34" charset="0"/>
                <a:cs typeface="Arial" panose="020B0604020202020204" pitchFamily="34" charset="0"/>
              </a:rPr>
              <a:t>Onomichi</a:t>
            </a:r>
            <a:r>
              <a:rPr lang="en-US" altLang="ja-JP" sz="1200" b="0" i="0" dirty="0">
                <a:solidFill>
                  <a:srgbClr val="3C4043"/>
                </a:solidFill>
                <a:effectLst/>
                <a:latin typeface="Arial" panose="020B0604020202020204" pitchFamily="34" charset="0"/>
                <a:cs typeface="Arial" panose="020B0604020202020204" pitchFamily="34" charset="0"/>
              </a:rPr>
              <a:t> by bus. Sightseeing in </a:t>
            </a:r>
            <a:r>
              <a:rPr lang="en-US" altLang="ja-JP" sz="1200" b="0" i="0" dirty="0" err="1">
                <a:solidFill>
                  <a:srgbClr val="3C4043"/>
                </a:solidFill>
                <a:effectLst/>
                <a:latin typeface="Arial" panose="020B0604020202020204" pitchFamily="34" charset="0"/>
                <a:cs typeface="Arial" panose="020B0604020202020204" pitchFamily="34" charset="0"/>
              </a:rPr>
              <a:t>Onomichi</a:t>
            </a:r>
            <a:r>
              <a:rPr lang="en-US" altLang="ja-JP" sz="1200" b="0" i="0" dirty="0">
                <a:solidFill>
                  <a:srgbClr val="3C4043"/>
                </a:solidFill>
                <a:effectLst/>
                <a:latin typeface="Arial" panose="020B0604020202020204" pitchFamily="34" charset="0"/>
                <a:cs typeface="Arial" panose="020B0604020202020204" pitchFamily="34" charset="0"/>
              </a:rPr>
              <a:t>, a town of hills. You can enjoy the magnificent view of the </a:t>
            </a:r>
            <a:r>
              <a:rPr lang="en-US" altLang="ja-JP" sz="1200" b="0" i="0" dirty="0" err="1">
                <a:solidFill>
                  <a:srgbClr val="3C4043"/>
                </a:solidFill>
                <a:effectLst/>
                <a:latin typeface="Arial" panose="020B0604020202020204" pitchFamily="34" charset="0"/>
                <a:cs typeface="Arial" panose="020B0604020202020204" pitchFamily="34" charset="0"/>
              </a:rPr>
              <a:t>Seto</a:t>
            </a:r>
            <a:r>
              <a:rPr lang="en-US" altLang="ja-JP" sz="1200" b="0" i="0" dirty="0">
                <a:solidFill>
                  <a:srgbClr val="3C4043"/>
                </a:solidFill>
                <a:effectLst/>
                <a:latin typeface="Arial" panose="020B0604020202020204" pitchFamily="34" charset="0"/>
                <a:cs typeface="Arial" panose="020B0604020202020204" pitchFamily="34" charset="0"/>
              </a:rPr>
              <a:t> Inland Sea and the Great </a:t>
            </a:r>
            <a:r>
              <a:rPr lang="en-US" altLang="ja-JP" sz="1200" b="0" i="0" dirty="0" err="1">
                <a:solidFill>
                  <a:srgbClr val="3C4043"/>
                </a:solidFill>
                <a:effectLst/>
                <a:latin typeface="Arial" panose="020B0604020202020204" pitchFamily="34" charset="0"/>
                <a:cs typeface="Arial" panose="020B0604020202020204" pitchFamily="34" charset="0"/>
              </a:rPr>
              <a:t>Seto</a:t>
            </a:r>
            <a:r>
              <a:rPr lang="en-US" altLang="ja-JP" sz="1200" b="0" i="0" dirty="0">
                <a:solidFill>
                  <a:srgbClr val="3C4043"/>
                </a:solidFill>
                <a:effectLst/>
                <a:latin typeface="Arial" panose="020B0604020202020204" pitchFamily="34" charset="0"/>
                <a:cs typeface="Arial" panose="020B0604020202020204" pitchFamily="34" charset="0"/>
              </a:rPr>
              <a:t> Bridge from the opposite position of </a:t>
            </a:r>
            <a:r>
              <a:rPr lang="en-US" altLang="ja-JP" sz="1200" b="0" i="0" dirty="0" err="1">
                <a:solidFill>
                  <a:srgbClr val="3C4043"/>
                </a:solidFill>
                <a:effectLst/>
                <a:latin typeface="Arial" panose="020B0604020202020204" pitchFamily="34" charset="0"/>
                <a:cs typeface="Arial" panose="020B0604020202020204" pitchFamily="34" charset="0"/>
              </a:rPr>
              <a:t>Imabari</a:t>
            </a:r>
            <a:r>
              <a:rPr lang="en-US" altLang="ja-JP" sz="1200" b="0" i="0" dirty="0">
                <a:solidFill>
                  <a:srgbClr val="3C4043"/>
                </a:solidFill>
                <a:effectLst/>
                <a:latin typeface="Arial" panose="020B0604020202020204" pitchFamily="34" charset="0"/>
                <a:cs typeface="Arial" panose="020B0604020202020204" pitchFamily="34" charset="0"/>
              </a:rPr>
              <a:t>. As you go up the slope, there are many photogenic places such as cats crossing and you can see the sea in the distance.</a:t>
            </a:r>
          </a:p>
          <a:p>
            <a:pPr marL="12700">
              <a:lnSpc>
                <a:spcPts val="1415"/>
              </a:lnSpc>
            </a:pPr>
            <a:r>
              <a:rPr lang="en-US" altLang="ja-JP" sz="1200" b="0" i="0" dirty="0">
                <a:solidFill>
                  <a:srgbClr val="3C4043"/>
                </a:solidFill>
                <a:effectLst/>
                <a:latin typeface="Arial" panose="020B0604020202020204" pitchFamily="34" charset="0"/>
                <a:cs typeface="Arial" panose="020B0604020202020204" pitchFamily="34" charset="0"/>
              </a:rPr>
              <a:t> After </a:t>
            </a:r>
            <a:r>
              <a:rPr lang="en-US" altLang="ja-JP" sz="1200" b="0" i="0" dirty="0" err="1">
                <a:solidFill>
                  <a:srgbClr val="3C4043"/>
                </a:solidFill>
                <a:effectLst/>
                <a:latin typeface="Arial" panose="020B0604020202020204" pitchFamily="34" charset="0"/>
                <a:cs typeface="Arial" panose="020B0604020202020204" pitchFamily="34" charset="0"/>
              </a:rPr>
              <a:t>Onomichi</a:t>
            </a:r>
            <a:r>
              <a:rPr lang="en-US" altLang="ja-JP" sz="1200" b="0" i="0" dirty="0">
                <a:solidFill>
                  <a:srgbClr val="3C4043"/>
                </a:solidFill>
                <a:effectLst/>
                <a:latin typeface="Arial" panose="020B0604020202020204" pitchFamily="34" charset="0"/>
                <a:cs typeface="Arial" panose="020B0604020202020204" pitchFamily="34" charset="0"/>
              </a:rPr>
              <a:t>, the final destination of this trip is Hiroshima. We will visit the Peace memorial park.  For dinner, Hiroshima's famous okonomiyaki!</a:t>
            </a:r>
            <a:endParaRPr lang="en-US" altLang="ja-JP" sz="1200" dirty="0">
              <a:solidFill>
                <a:schemeClr val="tx1"/>
              </a:solidFill>
              <a:latin typeface="Arial" panose="020B0604020202020204" pitchFamily="34" charset="0"/>
              <a:cs typeface="Arial" panose="020B0604020202020204" pitchFamily="34" charset="0"/>
            </a:endParaRPr>
          </a:p>
        </p:txBody>
      </p:sp>
      <p:pic>
        <p:nvPicPr>
          <p:cNvPr id="3" name="図 2">
            <a:extLst>
              <a:ext uri="{FF2B5EF4-FFF2-40B4-BE49-F238E27FC236}">
                <a16:creationId xmlns:a16="http://schemas.microsoft.com/office/drawing/2014/main" id="{CE6A8968-D567-1151-2AB4-B365A55B41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802" y="2474222"/>
            <a:ext cx="3435551" cy="2290367"/>
          </a:xfrm>
          <a:prstGeom prst="rect">
            <a:avLst/>
          </a:prstGeom>
        </p:spPr>
      </p:pic>
      <p:pic>
        <p:nvPicPr>
          <p:cNvPr id="8" name="図 7">
            <a:extLst>
              <a:ext uri="{FF2B5EF4-FFF2-40B4-BE49-F238E27FC236}">
                <a16:creationId xmlns:a16="http://schemas.microsoft.com/office/drawing/2014/main" id="{5B3CD276-D49C-3D79-AF1C-8114FEB894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100" y="4869925"/>
            <a:ext cx="3406253" cy="2416700"/>
          </a:xfrm>
          <a:prstGeom prst="rect">
            <a:avLst/>
          </a:prstGeom>
        </p:spPr>
      </p:pic>
      <p:pic>
        <p:nvPicPr>
          <p:cNvPr id="12" name="図 11">
            <a:extLst>
              <a:ext uri="{FF2B5EF4-FFF2-40B4-BE49-F238E27FC236}">
                <a16:creationId xmlns:a16="http://schemas.microsoft.com/office/drawing/2014/main" id="{952D1F2A-3B82-FD74-1A29-93D6E62473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5500" y="4881023"/>
            <a:ext cx="3435551" cy="2394504"/>
          </a:xfrm>
          <a:prstGeom prst="rect">
            <a:avLst/>
          </a:prstGeom>
        </p:spPr>
      </p:pic>
      <p:pic>
        <p:nvPicPr>
          <p:cNvPr id="16" name="図 15">
            <a:extLst>
              <a:ext uri="{FF2B5EF4-FFF2-40B4-BE49-F238E27FC236}">
                <a16:creationId xmlns:a16="http://schemas.microsoft.com/office/drawing/2014/main" id="{6937CE47-A560-A974-EA20-32439E6AAA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4077" y="4869925"/>
            <a:ext cx="3435551" cy="2405602"/>
          </a:xfrm>
          <a:prstGeom prst="rect">
            <a:avLst/>
          </a:prstGeom>
        </p:spPr>
      </p:pic>
      <p:pic>
        <p:nvPicPr>
          <p:cNvPr id="19" name="図 18">
            <a:extLst>
              <a:ext uri="{FF2B5EF4-FFF2-40B4-BE49-F238E27FC236}">
                <a16:creationId xmlns:a16="http://schemas.microsoft.com/office/drawing/2014/main" id="{712EE2A9-A0E5-467A-7A78-9890661F98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5500" y="2507324"/>
            <a:ext cx="3435551" cy="2257265"/>
          </a:xfrm>
          <a:prstGeom prst="rect">
            <a:avLst/>
          </a:prstGeom>
        </p:spPr>
      </p:pic>
      <p:pic>
        <p:nvPicPr>
          <p:cNvPr id="21" name="図 20">
            <a:extLst>
              <a:ext uri="{FF2B5EF4-FFF2-40B4-BE49-F238E27FC236}">
                <a16:creationId xmlns:a16="http://schemas.microsoft.com/office/drawing/2014/main" id="{2A47E272-0ADF-B457-1D2D-AB63D6B9E5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4078" y="2490772"/>
            <a:ext cx="3416559" cy="2257265"/>
          </a:xfrm>
          <a:prstGeom prst="rect">
            <a:avLst/>
          </a:prstGeom>
        </p:spPr>
      </p:pic>
      <p:pic>
        <p:nvPicPr>
          <p:cNvPr id="23" name="図 22">
            <a:extLst>
              <a:ext uri="{FF2B5EF4-FFF2-40B4-BE49-F238E27FC236}">
                <a16:creationId xmlns:a16="http://schemas.microsoft.com/office/drawing/2014/main" id="{0EBAC3ED-F444-AFAE-4087-65B4589281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75500" y="142313"/>
            <a:ext cx="3417662" cy="227844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926E430-CEB7-A0B4-050C-89CDAB6FB9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276225"/>
            <a:ext cx="10515600" cy="7010400"/>
          </a:xfrm>
          <a:prstGeom prst="rect">
            <a:avLst/>
          </a:prstGeom>
        </p:spPr>
      </p:pic>
      <p:sp>
        <p:nvSpPr>
          <p:cNvPr id="6" name="object 5">
            <a:extLst>
              <a:ext uri="{FF2B5EF4-FFF2-40B4-BE49-F238E27FC236}">
                <a16:creationId xmlns:a16="http://schemas.microsoft.com/office/drawing/2014/main" id="{B18073A1-09AD-58EE-7A12-B2D4D5819569}"/>
              </a:ext>
            </a:extLst>
          </p:cNvPr>
          <p:cNvSpPr txBox="1"/>
          <p:nvPr/>
        </p:nvSpPr>
        <p:spPr>
          <a:xfrm>
            <a:off x="546100" y="809625"/>
            <a:ext cx="6795991" cy="1398460"/>
          </a:xfrm>
          <a:prstGeom prst="rect">
            <a:avLst/>
          </a:prstGeom>
        </p:spPr>
        <p:txBody>
          <a:bodyPr vert="horz" wrap="square" lIns="0" tIns="13335" rIns="0" bIns="0" rtlCol="0">
            <a:spAutoFit/>
          </a:bodyPr>
          <a:lstStyle/>
          <a:p>
            <a:pPr marL="12700" algn="ctr">
              <a:lnSpc>
                <a:spcPct val="100000"/>
              </a:lnSpc>
              <a:spcBef>
                <a:spcPts val="105"/>
              </a:spcBef>
            </a:pPr>
            <a:r>
              <a:rPr sz="2000" b="1" dirty="0">
                <a:solidFill>
                  <a:srgbClr val="FFFFFF"/>
                </a:solidFill>
                <a:latin typeface="Arial"/>
                <a:cs typeface="Arial"/>
              </a:rPr>
              <a:t>Day</a:t>
            </a:r>
            <a:r>
              <a:rPr lang="en-US" altLang="ja-JP" sz="2000" b="1" dirty="0">
                <a:solidFill>
                  <a:srgbClr val="FFFFFF"/>
                </a:solidFill>
                <a:latin typeface="Arial"/>
                <a:cs typeface="Arial"/>
              </a:rPr>
              <a:t>10</a:t>
            </a:r>
            <a:r>
              <a:rPr lang="ja-JP" altLang="en-US" sz="2000" b="1" dirty="0">
                <a:solidFill>
                  <a:srgbClr val="FFFFFF"/>
                </a:solidFill>
                <a:latin typeface="Arial"/>
                <a:cs typeface="Arial"/>
              </a:rPr>
              <a:t>　</a:t>
            </a:r>
            <a:r>
              <a:rPr lang="en-US" altLang="ja-JP" sz="2000" b="1" dirty="0">
                <a:solidFill>
                  <a:srgbClr val="FFFFFF"/>
                </a:solidFill>
                <a:latin typeface="Arial"/>
                <a:cs typeface="Arial"/>
              </a:rPr>
              <a:t>Aki no Miyajima (Itsukushima shrine)</a:t>
            </a:r>
            <a:r>
              <a:rPr lang="en-US" altLang="ja-JP" sz="2000" b="1" spc="-25" dirty="0">
                <a:solidFill>
                  <a:srgbClr val="FFFFFF"/>
                </a:solidFill>
                <a:latin typeface="Arial"/>
                <a:cs typeface="Arial"/>
              </a:rPr>
              <a:t> </a:t>
            </a:r>
          </a:p>
          <a:p>
            <a:pPr marL="12700">
              <a:lnSpc>
                <a:spcPts val="1415"/>
              </a:lnSpc>
            </a:pPr>
            <a:endParaRPr lang="en-US" sz="1200" dirty="0">
              <a:latin typeface="Arial"/>
              <a:cs typeface="Arial"/>
            </a:endParaRPr>
          </a:p>
          <a:p>
            <a:pPr marL="12700">
              <a:lnSpc>
                <a:spcPts val="1415"/>
              </a:lnSpc>
            </a:pPr>
            <a:r>
              <a:rPr lang="en-US" altLang="ja-JP" sz="1200" b="0" i="0" dirty="0">
                <a:solidFill>
                  <a:schemeClr val="bg1"/>
                </a:solidFill>
                <a:effectLst/>
                <a:latin typeface="Roboto" panose="02000000000000000000" pitchFamily="2" charset="0"/>
              </a:rPr>
              <a:t>Aki no Miyajima (Itsukushima Shrine), a world heritage site that represents Japan.  Friendly </a:t>
            </a:r>
            <a:r>
              <a:rPr lang="en-US" altLang="ja-JP" sz="1200" b="0" i="0" dirty="0" err="1">
                <a:solidFill>
                  <a:schemeClr val="bg1"/>
                </a:solidFill>
                <a:effectLst/>
                <a:latin typeface="Roboto" panose="02000000000000000000" pitchFamily="2" charset="0"/>
              </a:rPr>
              <a:t>deers</a:t>
            </a:r>
            <a:r>
              <a:rPr lang="en-US" altLang="ja-JP" sz="1200" b="0" i="0" dirty="0">
                <a:solidFill>
                  <a:schemeClr val="bg1"/>
                </a:solidFill>
                <a:effectLst/>
                <a:latin typeface="Roboto" panose="02000000000000000000" pitchFamily="2" charset="0"/>
              </a:rPr>
              <a:t> welcome you when you cross to Miyajima by ferry. The Itsukushima Shrine in the center of the island and the vermillion torii floating in the sea invite you to a world beyond time. </a:t>
            </a:r>
          </a:p>
          <a:p>
            <a:pPr marL="12700">
              <a:lnSpc>
                <a:spcPts val="1415"/>
              </a:lnSpc>
            </a:pPr>
            <a:r>
              <a:rPr lang="en-US" altLang="ja-JP" sz="1200" dirty="0">
                <a:solidFill>
                  <a:schemeClr val="bg1"/>
                </a:solidFill>
                <a:latin typeface="Roboto" panose="02000000000000000000" pitchFamily="2" charset="0"/>
              </a:rPr>
              <a:t>Y</a:t>
            </a:r>
            <a:r>
              <a:rPr lang="en-US" altLang="ja-JP" sz="1200" b="0" i="0" dirty="0">
                <a:solidFill>
                  <a:schemeClr val="bg1"/>
                </a:solidFill>
                <a:effectLst/>
                <a:latin typeface="Roboto" panose="02000000000000000000" pitchFamily="2" charset="0"/>
              </a:rPr>
              <a:t>ou will stay at a ryokan in Miyajima and also enjoy the night view.</a:t>
            </a:r>
            <a:endParaRPr lang="en-US" altLang="ja-JP" sz="1200" dirty="0">
              <a:solidFill>
                <a:schemeClr val="bg1"/>
              </a:solidFill>
              <a:latin typeface="Arial"/>
              <a:cs typeface="Arial"/>
            </a:endParaRPr>
          </a:p>
          <a:p>
            <a:pPr marL="12700">
              <a:lnSpc>
                <a:spcPts val="1415"/>
              </a:lnSpc>
            </a:pPr>
            <a:endParaRPr lang="en-US" altLang="ja-JP" sz="1200" dirty="0">
              <a:solidFill>
                <a:schemeClr val="bg1"/>
              </a:solidFill>
              <a:latin typeface="Arial"/>
              <a:cs typeface="Arial"/>
            </a:endParaRPr>
          </a:p>
        </p:txBody>
      </p:sp>
    </p:spTree>
    <p:extLst>
      <p:ext uri="{BB962C8B-B14F-4D97-AF65-F5344CB8AC3E}">
        <p14:creationId xmlns:p14="http://schemas.microsoft.com/office/powerpoint/2010/main" val="379564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9165" y="5762625"/>
            <a:ext cx="9915069" cy="1129155"/>
          </a:xfrm>
          <a:prstGeom prst="rect">
            <a:avLst/>
          </a:prstGeom>
        </p:spPr>
        <p:txBody>
          <a:bodyPr vert="horz" wrap="square" lIns="0" tIns="13335" rIns="0" bIns="0" rtlCol="0">
            <a:spAutoFit/>
          </a:bodyPr>
          <a:lstStyle/>
          <a:p>
            <a:pPr marL="50165" algn="ctr">
              <a:lnSpc>
                <a:spcPts val="1670"/>
              </a:lnSpc>
              <a:spcBef>
                <a:spcPts val="105"/>
              </a:spcBef>
            </a:pPr>
            <a:r>
              <a:rPr sz="1400" b="1" spc="-20" dirty="0">
                <a:solidFill>
                  <a:srgbClr val="FFFFFF"/>
                </a:solidFill>
                <a:latin typeface="Arial"/>
                <a:cs typeface="Arial"/>
              </a:rPr>
              <a:t>Day</a:t>
            </a:r>
            <a:r>
              <a:rPr lang="en-US" altLang="ja-JP" sz="1400" b="1" spc="-20" dirty="0">
                <a:solidFill>
                  <a:srgbClr val="FFFFFF"/>
                </a:solidFill>
                <a:latin typeface="Arial"/>
                <a:cs typeface="Arial"/>
              </a:rPr>
              <a:t>9</a:t>
            </a:r>
            <a:r>
              <a:rPr sz="1400" b="1" spc="55" dirty="0">
                <a:solidFill>
                  <a:srgbClr val="FFFFFF"/>
                </a:solidFill>
                <a:latin typeface="Arial"/>
                <a:cs typeface="Arial"/>
              </a:rPr>
              <a:t> </a:t>
            </a:r>
            <a:r>
              <a:rPr lang="en-US" altLang="ja-JP" sz="1400" b="1" spc="55" dirty="0" err="1">
                <a:solidFill>
                  <a:srgbClr val="FFFFFF"/>
                </a:solidFill>
                <a:latin typeface="Arial"/>
                <a:cs typeface="Arial"/>
              </a:rPr>
              <a:t>Eiheiji</a:t>
            </a:r>
            <a:r>
              <a:rPr lang="en-US" altLang="ja-JP" sz="1400" b="1" spc="55" dirty="0">
                <a:solidFill>
                  <a:srgbClr val="FFFFFF"/>
                </a:solidFill>
                <a:latin typeface="Arial"/>
                <a:cs typeface="Arial"/>
              </a:rPr>
              <a:t> </a:t>
            </a:r>
            <a:r>
              <a:rPr lang="ja-JP" altLang="en-US" sz="1400" b="1" spc="55" dirty="0">
                <a:solidFill>
                  <a:srgbClr val="FFFFFF"/>
                </a:solidFill>
                <a:latin typeface="Arial"/>
                <a:cs typeface="Arial"/>
              </a:rPr>
              <a:t>＆　恐竜博物館（福井県）</a:t>
            </a:r>
            <a:endParaRPr sz="1400" dirty="0">
              <a:latin typeface="Arial"/>
              <a:cs typeface="Arial"/>
            </a:endParaRPr>
          </a:p>
          <a:p>
            <a:pPr marL="50165" algn="ctr">
              <a:lnSpc>
                <a:spcPts val="1430"/>
              </a:lnSpc>
              <a:buSzPct val="91666"/>
              <a:tabLst>
                <a:tab pos="207010" algn="l"/>
              </a:tabLst>
            </a:pPr>
            <a:endParaRPr lang="en-US" sz="1200" b="1" spc="-10" dirty="0">
              <a:solidFill>
                <a:srgbClr val="BF0000"/>
              </a:solidFill>
              <a:latin typeface="Arial"/>
              <a:cs typeface="Arial"/>
            </a:endParaRPr>
          </a:p>
          <a:p>
            <a:pPr marL="50165" algn="ctr">
              <a:lnSpc>
                <a:spcPts val="1430"/>
              </a:lnSpc>
              <a:buSzPct val="91666"/>
              <a:tabLst>
                <a:tab pos="207010" algn="l"/>
              </a:tabLst>
            </a:pPr>
            <a:r>
              <a:rPr lang="ja-JP" altLang="en-US" sz="1200" dirty="0">
                <a:solidFill>
                  <a:schemeClr val="bg1"/>
                </a:solidFill>
                <a:latin typeface="Arial"/>
                <a:cs typeface="Arial"/>
              </a:rPr>
              <a:t>永平寺は曹洞宗の大本山で</a:t>
            </a:r>
            <a:r>
              <a:rPr lang="en-US" altLang="ja-JP" sz="1200" dirty="0">
                <a:solidFill>
                  <a:schemeClr val="bg1"/>
                </a:solidFill>
                <a:latin typeface="Arial"/>
                <a:cs typeface="Arial"/>
              </a:rPr>
              <a:t>700</a:t>
            </a:r>
            <a:r>
              <a:rPr lang="ja-JP" altLang="en-US" sz="1200" dirty="0">
                <a:solidFill>
                  <a:schemeClr val="bg1"/>
                </a:solidFill>
                <a:latin typeface="Arial"/>
                <a:cs typeface="Arial"/>
              </a:rPr>
              <a:t>年以上ある歴史と伝統を受け継いでいる禅の道場。</a:t>
            </a:r>
            <a:endParaRPr lang="en-US" altLang="ja-JP" sz="1200" dirty="0">
              <a:solidFill>
                <a:schemeClr val="bg1"/>
              </a:solidFill>
              <a:latin typeface="Arial"/>
              <a:cs typeface="Arial"/>
            </a:endParaRPr>
          </a:p>
          <a:p>
            <a:pPr marL="50165" algn="ctr">
              <a:lnSpc>
                <a:spcPts val="1430"/>
              </a:lnSpc>
              <a:buSzPct val="91666"/>
              <a:tabLst>
                <a:tab pos="207010" algn="l"/>
              </a:tabLst>
            </a:pPr>
            <a:r>
              <a:rPr lang="ja-JP" altLang="en-US" sz="1200" dirty="0">
                <a:solidFill>
                  <a:schemeClr val="bg1"/>
                </a:solidFill>
                <a:latin typeface="Arial"/>
                <a:cs typeface="Arial"/>
              </a:rPr>
              <a:t>世界中から“禅”に興味のある観光客が訪れる。</a:t>
            </a:r>
            <a:endParaRPr lang="en-US" altLang="ja-JP" sz="1200" dirty="0">
              <a:solidFill>
                <a:schemeClr val="bg1"/>
              </a:solidFill>
              <a:latin typeface="Arial"/>
              <a:cs typeface="Arial"/>
            </a:endParaRPr>
          </a:p>
          <a:p>
            <a:pPr marL="50165" algn="ctr">
              <a:lnSpc>
                <a:spcPts val="1430"/>
              </a:lnSpc>
              <a:buSzPct val="91666"/>
              <a:tabLst>
                <a:tab pos="207010" algn="l"/>
              </a:tabLst>
            </a:pPr>
            <a:r>
              <a:rPr lang="ja-JP" altLang="en-US" sz="1200" dirty="0">
                <a:solidFill>
                  <a:schemeClr val="bg1"/>
                </a:solidFill>
                <a:latin typeface="Arial"/>
                <a:cs typeface="Arial"/>
              </a:rPr>
              <a:t>恐竜博物館は、</a:t>
            </a:r>
            <a:r>
              <a:rPr lang="en-US" altLang="ja-JP" sz="1200" dirty="0">
                <a:solidFill>
                  <a:schemeClr val="bg1"/>
                </a:solidFill>
                <a:latin typeface="Arial"/>
                <a:cs typeface="Arial"/>
              </a:rPr>
              <a:t>2013</a:t>
            </a:r>
            <a:r>
              <a:rPr lang="ja-JP" altLang="en-US" sz="1200" dirty="0">
                <a:solidFill>
                  <a:schemeClr val="bg1"/>
                </a:solidFill>
                <a:latin typeface="Arial"/>
                <a:cs typeface="Arial"/>
              </a:rPr>
              <a:t>年に今の場所に開館。世界三大恐竜博物館として人気となる。</a:t>
            </a:r>
            <a:endParaRPr lang="en-US" altLang="ja-JP" sz="1200" dirty="0">
              <a:solidFill>
                <a:schemeClr val="bg1"/>
              </a:solidFill>
              <a:latin typeface="Arial"/>
              <a:cs typeface="Arial"/>
            </a:endParaRPr>
          </a:p>
          <a:p>
            <a:pPr marL="50165" algn="ctr">
              <a:lnSpc>
                <a:spcPts val="1430"/>
              </a:lnSpc>
              <a:buSzPct val="91666"/>
              <a:tabLst>
                <a:tab pos="207010" algn="l"/>
              </a:tabLst>
            </a:pPr>
            <a:r>
              <a:rPr lang="ja-JP" altLang="en-US" sz="1200" dirty="0">
                <a:solidFill>
                  <a:schemeClr val="bg1"/>
                </a:solidFill>
                <a:latin typeface="Arial"/>
                <a:cs typeface="Arial"/>
              </a:rPr>
              <a:t>恐竜化石発掘場所も近く、現在でも発掘作業が行われている。</a:t>
            </a:r>
            <a:endParaRPr lang="en-US" altLang="ja-JP" sz="1200" dirty="0">
              <a:solidFill>
                <a:schemeClr val="bg1"/>
              </a:solidFill>
              <a:latin typeface="Arial"/>
              <a:cs typeface="Arial"/>
            </a:endParaRPr>
          </a:p>
        </p:txBody>
      </p:sp>
      <p:pic>
        <p:nvPicPr>
          <p:cNvPr id="4" name="図 3">
            <a:extLst>
              <a:ext uri="{FF2B5EF4-FFF2-40B4-BE49-F238E27FC236}">
                <a16:creationId xmlns:a16="http://schemas.microsoft.com/office/drawing/2014/main" id="{1940B290-0774-B0A4-B24E-528B548051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11" y="407332"/>
            <a:ext cx="5228617" cy="3374093"/>
          </a:xfrm>
          <a:prstGeom prst="rect">
            <a:avLst/>
          </a:prstGeom>
        </p:spPr>
      </p:pic>
      <p:pic>
        <p:nvPicPr>
          <p:cNvPr id="7" name="図 6">
            <a:extLst>
              <a:ext uri="{FF2B5EF4-FFF2-40B4-BE49-F238E27FC236}">
                <a16:creationId xmlns:a16="http://schemas.microsoft.com/office/drawing/2014/main" id="{DC556DA7-B4D0-5601-0772-7E97492BC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7239" y="407332"/>
            <a:ext cx="5288078" cy="3361597"/>
          </a:xfrm>
          <a:prstGeom prst="rect">
            <a:avLst/>
          </a:prstGeom>
        </p:spPr>
      </p:pic>
      <p:pic>
        <p:nvPicPr>
          <p:cNvPr id="9" name="図 8">
            <a:extLst>
              <a:ext uri="{FF2B5EF4-FFF2-40B4-BE49-F238E27FC236}">
                <a16:creationId xmlns:a16="http://schemas.microsoft.com/office/drawing/2014/main" id="{A6D1947B-9941-74B4-F50F-01D4AA40D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7238" y="3789878"/>
            <a:ext cx="5288078" cy="3439020"/>
          </a:xfrm>
          <a:prstGeom prst="rect">
            <a:avLst/>
          </a:prstGeom>
        </p:spPr>
      </p:pic>
      <p:pic>
        <p:nvPicPr>
          <p:cNvPr id="11" name="図 10">
            <a:extLst>
              <a:ext uri="{FF2B5EF4-FFF2-40B4-BE49-F238E27FC236}">
                <a16:creationId xmlns:a16="http://schemas.microsoft.com/office/drawing/2014/main" id="{C42EC3C3-3629-BDDC-F3ED-C19463CFEA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11" y="3789878"/>
            <a:ext cx="5222727" cy="3460057"/>
          </a:xfrm>
          <a:prstGeom prst="rect">
            <a:avLst/>
          </a:prstGeom>
        </p:spPr>
      </p:pic>
    </p:spTree>
    <p:extLst>
      <p:ext uri="{BB962C8B-B14F-4D97-AF65-F5344CB8AC3E}">
        <p14:creationId xmlns:p14="http://schemas.microsoft.com/office/powerpoint/2010/main" val="1218560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5A2ED86-2BFB-C49E-CBC6-BAA665131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28" y="276225"/>
            <a:ext cx="10510344" cy="7010400"/>
          </a:xfrm>
          <a:prstGeom prst="rect">
            <a:avLst/>
          </a:prstGeom>
        </p:spPr>
      </p:pic>
      <p:sp>
        <p:nvSpPr>
          <p:cNvPr id="3" name="object 3"/>
          <p:cNvSpPr txBox="1"/>
          <p:nvPr/>
        </p:nvSpPr>
        <p:spPr>
          <a:xfrm>
            <a:off x="6032500" y="4848225"/>
            <a:ext cx="4332605" cy="1561902"/>
          </a:xfrm>
          <a:prstGeom prst="rect">
            <a:avLst/>
          </a:prstGeom>
        </p:spPr>
        <p:txBody>
          <a:bodyPr vert="horz" wrap="square" lIns="0" tIns="16510" rIns="0" bIns="0" rtlCol="0">
            <a:spAutoFit/>
          </a:bodyPr>
          <a:lstStyle/>
          <a:p>
            <a:pPr marL="12700">
              <a:lnSpc>
                <a:spcPct val="100000"/>
              </a:lnSpc>
              <a:spcBef>
                <a:spcPts val="130"/>
              </a:spcBef>
            </a:pPr>
            <a:r>
              <a:rPr sz="1550" b="1" dirty="0">
                <a:solidFill>
                  <a:srgbClr val="FFFFFF"/>
                </a:solidFill>
                <a:latin typeface="Arial"/>
                <a:cs typeface="Arial"/>
              </a:rPr>
              <a:t>Day</a:t>
            </a:r>
            <a:r>
              <a:rPr lang="en-US" altLang="ja-JP" sz="1550" b="1" dirty="0">
                <a:solidFill>
                  <a:srgbClr val="FFFFFF"/>
                </a:solidFill>
                <a:latin typeface="Arial"/>
                <a:cs typeface="Arial"/>
              </a:rPr>
              <a:t>11</a:t>
            </a:r>
            <a:r>
              <a:rPr sz="1550" b="1" spc="60" dirty="0">
                <a:solidFill>
                  <a:srgbClr val="FFFFFF"/>
                </a:solidFill>
                <a:latin typeface="Arial"/>
                <a:cs typeface="Arial"/>
              </a:rPr>
              <a:t> </a:t>
            </a:r>
            <a:r>
              <a:rPr sz="1550" b="1" dirty="0">
                <a:solidFill>
                  <a:srgbClr val="FFFFFF"/>
                </a:solidFill>
                <a:latin typeface="Arial"/>
                <a:cs typeface="Arial"/>
              </a:rPr>
              <a:t>Move</a:t>
            </a:r>
            <a:r>
              <a:rPr sz="1550" b="1" spc="45" dirty="0">
                <a:solidFill>
                  <a:srgbClr val="FFFFFF"/>
                </a:solidFill>
                <a:latin typeface="Arial"/>
                <a:cs typeface="Arial"/>
              </a:rPr>
              <a:t> </a:t>
            </a:r>
            <a:r>
              <a:rPr sz="1550" b="1" dirty="0">
                <a:solidFill>
                  <a:srgbClr val="FFFFFF"/>
                </a:solidFill>
                <a:latin typeface="Arial"/>
                <a:cs typeface="Arial"/>
              </a:rPr>
              <a:t>to</a:t>
            </a:r>
            <a:r>
              <a:rPr sz="1550" b="1" spc="40" dirty="0">
                <a:solidFill>
                  <a:srgbClr val="FFFFFF"/>
                </a:solidFill>
                <a:latin typeface="Arial"/>
                <a:cs typeface="Arial"/>
              </a:rPr>
              <a:t> </a:t>
            </a:r>
            <a:r>
              <a:rPr lang="en-US" altLang="ja-JP" sz="1550" b="1" spc="-10" dirty="0">
                <a:solidFill>
                  <a:srgbClr val="FFFFFF"/>
                </a:solidFill>
                <a:latin typeface="Arial"/>
                <a:cs typeface="Arial"/>
              </a:rPr>
              <a:t>Kansai or Fukuoka</a:t>
            </a:r>
          </a:p>
          <a:p>
            <a:pPr marL="12700" marR="522605">
              <a:lnSpc>
                <a:spcPct val="102499"/>
              </a:lnSpc>
              <a:spcBef>
                <a:spcPts val="5"/>
              </a:spcBef>
            </a:pPr>
            <a:r>
              <a:rPr lang="en-US" altLang="ja-JP" sz="1200" dirty="0">
                <a:solidFill>
                  <a:srgbClr val="FFFFFF"/>
                </a:solidFill>
                <a:latin typeface="Arial"/>
                <a:cs typeface="Arial"/>
              </a:rPr>
              <a:t>travel</a:t>
            </a:r>
            <a:r>
              <a:rPr lang="en-US" altLang="ja-JP" sz="1200" spc="50" dirty="0">
                <a:solidFill>
                  <a:srgbClr val="FFFFFF"/>
                </a:solidFill>
                <a:latin typeface="Arial"/>
                <a:cs typeface="Arial"/>
              </a:rPr>
              <a:t> </a:t>
            </a:r>
            <a:r>
              <a:rPr lang="en-US" altLang="ja-JP" sz="1200" dirty="0">
                <a:solidFill>
                  <a:srgbClr val="FFFFFF"/>
                </a:solidFill>
                <a:latin typeface="Arial"/>
                <a:cs typeface="Arial"/>
              </a:rPr>
              <a:t>to Kansai or Fukuoka Airport</a:t>
            </a:r>
            <a:r>
              <a:rPr lang="en-US" altLang="ja-JP" sz="1200" spc="70" dirty="0">
                <a:solidFill>
                  <a:srgbClr val="FFFFFF"/>
                </a:solidFill>
                <a:latin typeface="Arial"/>
                <a:cs typeface="Arial"/>
              </a:rPr>
              <a:t> </a:t>
            </a:r>
            <a:r>
              <a:rPr lang="en-US" altLang="ja-JP" sz="1200" dirty="0">
                <a:solidFill>
                  <a:srgbClr val="FFFFFF"/>
                </a:solidFill>
                <a:latin typeface="Arial"/>
                <a:cs typeface="Arial"/>
              </a:rPr>
              <a:t>by</a:t>
            </a:r>
            <a:r>
              <a:rPr lang="en-US" altLang="ja-JP" sz="1200" spc="40" dirty="0">
                <a:solidFill>
                  <a:srgbClr val="FFFFFF"/>
                </a:solidFill>
                <a:latin typeface="Arial"/>
                <a:cs typeface="Arial"/>
              </a:rPr>
              <a:t> </a:t>
            </a:r>
            <a:r>
              <a:rPr lang="en-US" altLang="ja-JP" sz="1200" dirty="0">
                <a:solidFill>
                  <a:srgbClr val="FFFFFF"/>
                </a:solidFill>
                <a:latin typeface="Arial"/>
                <a:cs typeface="Arial"/>
              </a:rPr>
              <a:t>train</a:t>
            </a:r>
            <a:r>
              <a:rPr lang="en-US" altLang="ja-JP" sz="1200" spc="415" dirty="0">
                <a:solidFill>
                  <a:srgbClr val="FFFFFF"/>
                </a:solidFill>
                <a:latin typeface="Arial"/>
                <a:cs typeface="Arial"/>
              </a:rPr>
              <a:t> </a:t>
            </a:r>
            <a:r>
              <a:rPr lang="en-US" altLang="ja-JP" sz="1200" dirty="0">
                <a:solidFill>
                  <a:srgbClr val="FFFFFF"/>
                </a:solidFill>
                <a:latin typeface="Arial"/>
                <a:cs typeface="Arial"/>
              </a:rPr>
              <a:t>and</a:t>
            </a:r>
            <a:r>
              <a:rPr lang="en-US" altLang="ja-JP" sz="1200" spc="30" dirty="0">
                <a:solidFill>
                  <a:srgbClr val="FFFFFF"/>
                </a:solidFill>
                <a:latin typeface="Arial"/>
                <a:cs typeface="Arial"/>
              </a:rPr>
              <a:t> </a:t>
            </a:r>
            <a:r>
              <a:rPr lang="en-US" altLang="ja-JP" sz="1200" dirty="0">
                <a:solidFill>
                  <a:srgbClr val="FFFFFF"/>
                </a:solidFill>
                <a:latin typeface="Arial"/>
                <a:cs typeface="Arial"/>
              </a:rPr>
              <a:t>bullet</a:t>
            </a:r>
            <a:r>
              <a:rPr lang="en-US" altLang="ja-JP" sz="1200" spc="25" dirty="0">
                <a:solidFill>
                  <a:srgbClr val="FFFFFF"/>
                </a:solidFill>
                <a:latin typeface="Arial"/>
                <a:cs typeface="Arial"/>
              </a:rPr>
              <a:t> </a:t>
            </a:r>
            <a:r>
              <a:rPr lang="en-US" altLang="ja-JP" sz="1200" spc="-10" dirty="0">
                <a:solidFill>
                  <a:srgbClr val="FFFFFF"/>
                </a:solidFill>
                <a:latin typeface="Arial"/>
                <a:cs typeface="Arial"/>
              </a:rPr>
              <a:t>train (Shinkansen).</a:t>
            </a:r>
            <a:endParaRPr lang="en-US" altLang="ja-JP" sz="1200" dirty="0">
              <a:latin typeface="Arial"/>
              <a:cs typeface="Arial"/>
            </a:endParaRPr>
          </a:p>
          <a:p>
            <a:pPr marL="12700" marR="5080">
              <a:lnSpc>
                <a:spcPct val="102299"/>
              </a:lnSpc>
              <a:spcBef>
                <a:spcPts val="5"/>
              </a:spcBef>
            </a:pPr>
            <a:r>
              <a:rPr lang="en-US" altLang="ja-JP" sz="1200" dirty="0">
                <a:solidFill>
                  <a:srgbClr val="FFFFFF"/>
                </a:solidFill>
                <a:latin typeface="Arial"/>
                <a:cs typeface="Arial"/>
              </a:rPr>
              <a:t>Shinkansen</a:t>
            </a:r>
            <a:r>
              <a:rPr lang="en-US" altLang="ja-JP" sz="1200" spc="35" dirty="0">
                <a:solidFill>
                  <a:srgbClr val="FFFFFF"/>
                </a:solidFill>
                <a:latin typeface="Arial"/>
                <a:cs typeface="Arial"/>
              </a:rPr>
              <a:t> </a:t>
            </a:r>
            <a:r>
              <a:rPr lang="en-US" altLang="ja-JP" sz="1200" dirty="0">
                <a:solidFill>
                  <a:srgbClr val="FFFFFF"/>
                </a:solidFill>
                <a:latin typeface="Arial"/>
                <a:cs typeface="Arial"/>
              </a:rPr>
              <a:t>bullet</a:t>
            </a:r>
            <a:r>
              <a:rPr lang="en-US" altLang="ja-JP" sz="1200" spc="35" dirty="0">
                <a:solidFill>
                  <a:srgbClr val="FFFFFF"/>
                </a:solidFill>
                <a:latin typeface="Arial"/>
                <a:cs typeface="Arial"/>
              </a:rPr>
              <a:t> </a:t>
            </a:r>
            <a:r>
              <a:rPr lang="en-US" altLang="ja-JP" sz="1200" dirty="0">
                <a:solidFill>
                  <a:srgbClr val="FFFFFF"/>
                </a:solidFill>
                <a:latin typeface="Arial"/>
                <a:cs typeface="Arial"/>
              </a:rPr>
              <a:t>trains</a:t>
            </a:r>
            <a:r>
              <a:rPr lang="en-US" altLang="ja-JP" sz="1200" spc="35" dirty="0">
                <a:solidFill>
                  <a:srgbClr val="FFFFFF"/>
                </a:solidFill>
                <a:latin typeface="Arial"/>
                <a:cs typeface="Arial"/>
              </a:rPr>
              <a:t> </a:t>
            </a:r>
            <a:r>
              <a:rPr lang="en-US" altLang="ja-JP" sz="1200" dirty="0">
                <a:solidFill>
                  <a:srgbClr val="FFFFFF"/>
                </a:solidFill>
                <a:latin typeface="Arial"/>
                <a:cs typeface="Arial"/>
              </a:rPr>
              <a:t>are</a:t>
            </a:r>
            <a:r>
              <a:rPr lang="en-US" altLang="ja-JP" sz="1200" spc="65" dirty="0">
                <a:solidFill>
                  <a:srgbClr val="FFFFFF"/>
                </a:solidFill>
                <a:latin typeface="Arial"/>
                <a:cs typeface="Arial"/>
              </a:rPr>
              <a:t> </a:t>
            </a:r>
            <a:r>
              <a:rPr lang="en-US" altLang="ja-JP" sz="1200" dirty="0">
                <a:solidFill>
                  <a:srgbClr val="FFFFFF"/>
                </a:solidFill>
                <a:latin typeface="Arial"/>
                <a:cs typeface="Arial"/>
              </a:rPr>
              <a:t>the</a:t>
            </a:r>
            <a:r>
              <a:rPr lang="en-US" altLang="ja-JP" sz="1200" spc="55" dirty="0">
                <a:solidFill>
                  <a:srgbClr val="FFFFFF"/>
                </a:solidFill>
                <a:latin typeface="Arial"/>
                <a:cs typeface="Arial"/>
              </a:rPr>
              <a:t> </a:t>
            </a:r>
            <a:r>
              <a:rPr lang="en-US" altLang="ja-JP" sz="1200" dirty="0">
                <a:solidFill>
                  <a:srgbClr val="FFFFFF"/>
                </a:solidFill>
                <a:latin typeface="Arial"/>
                <a:cs typeface="Arial"/>
              </a:rPr>
              <a:t>fastest</a:t>
            </a:r>
            <a:r>
              <a:rPr lang="en-US" altLang="ja-JP" sz="1200" spc="45" dirty="0">
                <a:solidFill>
                  <a:srgbClr val="FFFFFF"/>
                </a:solidFill>
                <a:latin typeface="Arial"/>
                <a:cs typeface="Arial"/>
              </a:rPr>
              <a:t> </a:t>
            </a:r>
            <a:r>
              <a:rPr lang="en-US" altLang="ja-JP" sz="1200" dirty="0">
                <a:solidFill>
                  <a:srgbClr val="FFFFFF"/>
                </a:solidFill>
                <a:latin typeface="Arial"/>
                <a:cs typeface="Arial"/>
              </a:rPr>
              <a:t>and</a:t>
            </a:r>
            <a:r>
              <a:rPr lang="en-US" altLang="ja-JP" sz="1200" spc="40" dirty="0">
                <a:solidFill>
                  <a:srgbClr val="FFFFFF"/>
                </a:solidFill>
                <a:latin typeface="Arial"/>
                <a:cs typeface="Arial"/>
              </a:rPr>
              <a:t> </a:t>
            </a:r>
            <a:r>
              <a:rPr lang="en-US" altLang="ja-JP" sz="1200" dirty="0">
                <a:solidFill>
                  <a:srgbClr val="FFFFFF"/>
                </a:solidFill>
                <a:latin typeface="Arial"/>
                <a:cs typeface="Arial"/>
              </a:rPr>
              <a:t>most</a:t>
            </a:r>
            <a:r>
              <a:rPr lang="en-US" altLang="ja-JP" sz="1200" spc="65" dirty="0">
                <a:solidFill>
                  <a:srgbClr val="FFFFFF"/>
                </a:solidFill>
                <a:latin typeface="Arial"/>
                <a:cs typeface="Arial"/>
              </a:rPr>
              <a:t> </a:t>
            </a:r>
            <a:r>
              <a:rPr lang="en-US" altLang="ja-JP" sz="1200" spc="-10" dirty="0">
                <a:solidFill>
                  <a:srgbClr val="FFFFFF"/>
                </a:solidFill>
                <a:latin typeface="Arial"/>
                <a:cs typeface="Arial"/>
              </a:rPr>
              <a:t>convenient </a:t>
            </a:r>
            <a:r>
              <a:rPr lang="en-US" altLang="ja-JP" sz="1200" dirty="0">
                <a:solidFill>
                  <a:srgbClr val="FFFFFF"/>
                </a:solidFill>
                <a:latin typeface="Arial"/>
                <a:cs typeface="Arial"/>
              </a:rPr>
              <a:t>way</a:t>
            </a:r>
            <a:r>
              <a:rPr lang="en-US" altLang="ja-JP" sz="1200" spc="100" dirty="0">
                <a:solidFill>
                  <a:srgbClr val="FFFFFF"/>
                </a:solidFill>
                <a:latin typeface="Arial"/>
                <a:cs typeface="Arial"/>
              </a:rPr>
              <a:t> </a:t>
            </a:r>
            <a:r>
              <a:rPr lang="en-US" altLang="ja-JP" sz="1200" dirty="0">
                <a:solidFill>
                  <a:srgbClr val="FFFFFF"/>
                </a:solidFill>
                <a:latin typeface="Arial"/>
                <a:cs typeface="Arial"/>
              </a:rPr>
              <a:t>of</a:t>
            </a:r>
            <a:r>
              <a:rPr lang="en-US" altLang="ja-JP" sz="1200" spc="40" dirty="0">
                <a:solidFill>
                  <a:srgbClr val="FFFFFF"/>
                </a:solidFill>
                <a:latin typeface="Arial"/>
                <a:cs typeface="Arial"/>
              </a:rPr>
              <a:t> </a:t>
            </a:r>
            <a:r>
              <a:rPr lang="en-US" altLang="ja-JP" sz="1200" dirty="0">
                <a:solidFill>
                  <a:srgbClr val="FFFFFF"/>
                </a:solidFill>
                <a:latin typeface="Arial"/>
                <a:cs typeface="Arial"/>
              </a:rPr>
              <a:t>discovering</a:t>
            </a:r>
            <a:r>
              <a:rPr lang="en-US" altLang="ja-JP" sz="1200" spc="35" dirty="0">
                <a:solidFill>
                  <a:srgbClr val="FFFFFF"/>
                </a:solidFill>
                <a:latin typeface="Arial"/>
                <a:cs typeface="Arial"/>
              </a:rPr>
              <a:t> </a:t>
            </a:r>
            <a:r>
              <a:rPr lang="en-US" altLang="ja-JP" sz="1200" dirty="0">
                <a:solidFill>
                  <a:srgbClr val="FFFFFF"/>
                </a:solidFill>
                <a:latin typeface="Arial"/>
                <a:cs typeface="Arial"/>
              </a:rPr>
              <a:t>Japan.</a:t>
            </a:r>
            <a:r>
              <a:rPr lang="en-US" altLang="ja-JP" sz="1200" spc="-10" dirty="0">
                <a:solidFill>
                  <a:srgbClr val="FFFFFF"/>
                </a:solidFill>
                <a:latin typeface="Arial"/>
                <a:cs typeface="Arial"/>
              </a:rPr>
              <a:t> </a:t>
            </a:r>
            <a:r>
              <a:rPr lang="en-US" altLang="ja-JP" sz="1200" dirty="0">
                <a:solidFill>
                  <a:srgbClr val="FFFFFF"/>
                </a:solidFill>
                <a:latin typeface="Arial"/>
                <a:cs typeface="Arial"/>
              </a:rPr>
              <a:t>The</a:t>
            </a:r>
            <a:r>
              <a:rPr lang="en-US" altLang="ja-JP" sz="1200" spc="50" dirty="0">
                <a:solidFill>
                  <a:srgbClr val="FFFFFF"/>
                </a:solidFill>
                <a:latin typeface="Arial"/>
                <a:cs typeface="Arial"/>
              </a:rPr>
              <a:t> </a:t>
            </a:r>
            <a:r>
              <a:rPr lang="en-US" altLang="ja-JP" sz="1200" dirty="0">
                <a:solidFill>
                  <a:srgbClr val="FFFFFF"/>
                </a:solidFill>
                <a:latin typeface="Arial"/>
                <a:cs typeface="Arial"/>
              </a:rPr>
              <a:t>Japan</a:t>
            </a:r>
            <a:r>
              <a:rPr lang="en-US" altLang="ja-JP" sz="1200" spc="20" dirty="0">
                <a:solidFill>
                  <a:srgbClr val="FFFFFF"/>
                </a:solidFill>
                <a:latin typeface="Arial"/>
                <a:cs typeface="Arial"/>
              </a:rPr>
              <a:t> </a:t>
            </a:r>
            <a:r>
              <a:rPr lang="en-US" altLang="ja-JP" sz="1200" dirty="0">
                <a:solidFill>
                  <a:srgbClr val="FFFFFF"/>
                </a:solidFill>
                <a:latin typeface="Arial"/>
                <a:cs typeface="Arial"/>
              </a:rPr>
              <a:t>Rail</a:t>
            </a:r>
            <a:r>
              <a:rPr lang="en-US" altLang="ja-JP" sz="1200" spc="55" dirty="0">
                <a:solidFill>
                  <a:srgbClr val="FFFFFF"/>
                </a:solidFill>
                <a:latin typeface="Arial"/>
                <a:cs typeface="Arial"/>
              </a:rPr>
              <a:t> </a:t>
            </a:r>
            <a:r>
              <a:rPr lang="en-US" altLang="ja-JP" sz="1200" dirty="0">
                <a:solidFill>
                  <a:srgbClr val="FFFFFF"/>
                </a:solidFill>
                <a:latin typeface="Arial"/>
                <a:cs typeface="Arial"/>
              </a:rPr>
              <a:t>(JR)</a:t>
            </a:r>
            <a:r>
              <a:rPr lang="en-US" altLang="ja-JP" sz="1200" spc="55" dirty="0">
                <a:solidFill>
                  <a:srgbClr val="FFFFFF"/>
                </a:solidFill>
                <a:latin typeface="Arial"/>
                <a:cs typeface="Arial"/>
              </a:rPr>
              <a:t> </a:t>
            </a:r>
            <a:r>
              <a:rPr lang="en-US" altLang="ja-JP" sz="1200" dirty="0">
                <a:solidFill>
                  <a:srgbClr val="FFFFFF"/>
                </a:solidFill>
                <a:latin typeface="Arial"/>
                <a:cs typeface="Arial"/>
              </a:rPr>
              <a:t>network</a:t>
            </a:r>
            <a:r>
              <a:rPr lang="en-US" altLang="ja-JP" sz="1200" spc="80" dirty="0">
                <a:solidFill>
                  <a:srgbClr val="FFFFFF"/>
                </a:solidFill>
                <a:latin typeface="Arial"/>
                <a:cs typeface="Arial"/>
              </a:rPr>
              <a:t> </a:t>
            </a:r>
            <a:r>
              <a:rPr lang="en-US" altLang="ja-JP" sz="1200" spc="-25" dirty="0">
                <a:solidFill>
                  <a:srgbClr val="FFFFFF"/>
                </a:solidFill>
                <a:latin typeface="Arial"/>
                <a:cs typeface="Arial"/>
              </a:rPr>
              <a:t>is </a:t>
            </a:r>
            <a:r>
              <a:rPr lang="en-US" altLang="ja-JP" sz="1200" dirty="0">
                <a:solidFill>
                  <a:srgbClr val="FFFFFF"/>
                </a:solidFill>
                <a:latin typeface="Arial"/>
                <a:cs typeface="Arial"/>
              </a:rPr>
              <a:t>extensive</a:t>
            </a:r>
            <a:r>
              <a:rPr lang="en-US" altLang="ja-JP" sz="1200" spc="20" dirty="0">
                <a:solidFill>
                  <a:srgbClr val="FFFFFF"/>
                </a:solidFill>
                <a:latin typeface="Arial"/>
                <a:cs typeface="Arial"/>
              </a:rPr>
              <a:t> </a:t>
            </a:r>
            <a:r>
              <a:rPr lang="en-US" altLang="ja-JP" sz="1200" dirty="0">
                <a:solidFill>
                  <a:srgbClr val="FFFFFF"/>
                </a:solidFill>
                <a:latin typeface="Arial"/>
                <a:cs typeface="Arial"/>
              </a:rPr>
              <a:t>and</a:t>
            </a:r>
            <a:r>
              <a:rPr lang="en-US" altLang="ja-JP" sz="1200" spc="25" dirty="0">
                <a:solidFill>
                  <a:srgbClr val="FFFFFF"/>
                </a:solidFill>
                <a:latin typeface="Arial"/>
                <a:cs typeface="Arial"/>
              </a:rPr>
              <a:t> </a:t>
            </a:r>
            <a:r>
              <a:rPr lang="en-US" altLang="ja-JP" sz="1200" dirty="0">
                <a:solidFill>
                  <a:srgbClr val="FFFFFF"/>
                </a:solidFill>
                <a:latin typeface="Arial"/>
                <a:cs typeface="Arial"/>
              </a:rPr>
              <a:t>the</a:t>
            </a:r>
            <a:r>
              <a:rPr lang="en-US" altLang="ja-JP" sz="1200" spc="55" dirty="0">
                <a:solidFill>
                  <a:srgbClr val="FFFFFF"/>
                </a:solidFill>
                <a:latin typeface="Arial"/>
                <a:cs typeface="Arial"/>
              </a:rPr>
              <a:t> </a:t>
            </a:r>
            <a:r>
              <a:rPr lang="en-US" altLang="ja-JP" sz="1200" dirty="0">
                <a:solidFill>
                  <a:srgbClr val="FFFFFF"/>
                </a:solidFill>
                <a:latin typeface="Arial"/>
                <a:cs typeface="Arial"/>
              </a:rPr>
              <a:t>trains</a:t>
            </a:r>
            <a:r>
              <a:rPr lang="en-US" altLang="ja-JP" sz="1200" spc="35" dirty="0">
                <a:solidFill>
                  <a:srgbClr val="FFFFFF"/>
                </a:solidFill>
                <a:latin typeface="Arial"/>
                <a:cs typeface="Arial"/>
              </a:rPr>
              <a:t> </a:t>
            </a:r>
            <a:r>
              <a:rPr lang="en-US" altLang="ja-JP" sz="1200" dirty="0">
                <a:solidFill>
                  <a:srgbClr val="FFFFFF"/>
                </a:solidFill>
                <a:latin typeface="Arial"/>
                <a:cs typeface="Arial"/>
              </a:rPr>
              <a:t>reach</a:t>
            </a:r>
            <a:r>
              <a:rPr lang="en-US" altLang="ja-JP" sz="1200" spc="40" dirty="0">
                <a:solidFill>
                  <a:srgbClr val="FFFFFF"/>
                </a:solidFill>
                <a:latin typeface="Arial"/>
                <a:cs typeface="Arial"/>
              </a:rPr>
              <a:t> </a:t>
            </a:r>
            <a:r>
              <a:rPr lang="en-US" altLang="ja-JP" sz="1200" dirty="0">
                <a:solidFill>
                  <a:srgbClr val="FFFFFF"/>
                </a:solidFill>
                <a:latin typeface="Arial"/>
                <a:cs typeface="Arial"/>
              </a:rPr>
              <a:t>a</a:t>
            </a:r>
            <a:r>
              <a:rPr lang="en-US" altLang="ja-JP" sz="1200" spc="40" dirty="0">
                <a:solidFill>
                  <a:srgbClr val="FFFFFF"/>
                </a:solidFill>
                <a:latin typeface="Arial"/>
                <a:cs typeface="Arial"/>
              </a:rPr>
              <a:t> </a:t>
            </a:r>
            <a:r>
              <a:rPr lang="en-US" altLang="ja-JP" sz="1200" dirty="0">
                <a:solidFill>
                  <a:srgbClr val="FFFFFF"/>
                </a:solidFill>
                <a:latin typeface="Arial"/>
                <a:cs typeface="Arial"/>
              </a:rPr>
              <a:t>top</a:t>
            </a:r>
            <a:r>
              <a:rPr lang="en-US" altLang="ja-JP" sz="1200" spc="50" dirty="0">
                <a:solidFill>
                  <a:srgbClr val="FFFFFF"/>
                </a:solidFill>
                <a:latin typeface="Arial"/>
                <a:cs typeface="Arial"/>
              </a:rPr>
              <a:t> </a:t>
            </a:r>
            <a:r>
              <a:rPr lang="en-US" altLang="ja-JP" sz="1200" dirty="0">
                <a:solidFill>
                  <a:srgbClr val="FFFFFF"/>
                </a:solidFill>
                <a:latin typeface="Arial"/>
                <a:cs typeface="Arial"/>
              </a:rPr>
              <a:t>speed</a:t>
            </a:r>
            <a:r>
              <a:rPr lang="en-US" altLang="ja-JP" sz="1200" spc="40" dirty="0">
                <a:solidFill>
                  <a:srgbClr val="FFFFFF"/>
                </a:solidFill>
                <a:latin typeface="Arial"/>
                <a:cs typeface="Arial"/>
              </a:rPr>
              <a:t> </a:t>
            </a:r>
            <a:r>
              <a:rPr lang="en-US" altLang="ja-JP" sz="1200" dirty="0">
                <a:solidFill>
                  <a:srgbClr val="FFFFFF"/>
                </a:solidFill>
                <a:latin typeface="Arial"/>
                <a:cs typeface="Arial"/>
              </a:rPr>
              <a:t>of</a:t>
            </a:r>
            <a:r>
              <a:rPr lang="en-US" altLang="ja-JP" sz="1200" spc="35" dirty="0">
                <a:solidFill>
                  <a:srgbClr val="FFFFFF"/>
                </a:solidFill>
                <a:latin typeface="Arial"/>
                <a:cs typeface="Arial"/>
              </a:rPr>
              <a:t> </a:t>
            </a:r>
            <a:r>
              <a:rPr lang="en-US" altLang="ja-JP" sz="1200" dirty="0">
                <a:solidFill>
                  <a:srgbClr val="FFFFFF"/>
                </a:solidFill>
                <a:latin typeface="Arial"/>
                <a:cs typeface="Arial"/>
              </a:rPr>
              <a:t>320</a:t>
            </a:r>
            <a:r>
              <a:rPr lang="en-US" altLang="ja-JP" sz="1200" spc="45" dirty="0">
                <a:solidFill>
                  <a:srgbClr val="FFFFFF"/>
                </a:solidFill>
                <a:latin typeface="Arial"/>
                <a:cs typeface="Arial"/>
              </a:rPr>
              <a:t> </a:t>
            </a:r>
            <a:r>
              <a:rPr lang="en-US" altLang="ja-JP" sz="1200" spc="-20" dirty="0">
                <a:solidFill>
                  <a:srgbClr val="FFFFFF"/>
                </a:solidFill>
                <a:latin typeface="Arial"/>
                <a:cs typeface="Arial"/>
              </a:rPr>
              <a:t>km/h </a:t>
            </a:r>
            <a:r>
              <a:rPr lang="en-US" altLang="ja-JP" sz="1200" dirty="0">
                <a:solidFill>
                  <a:srgbClr val="FFFFFF"/>
                </a:solidFill>
                <a:latin typeface="Arial"/>
                <a:cs typeface="Arial"/>
              </a:rPr>
              <a:t>(199mp/h).</a:t>
            </a:r>
            <a:r>
              <a:rPr lang="en-US" altLang="ja-JP" sz="1200" spc="-10" dirty="0">
                <a:solidFill>
                  <a:srgbClr val="FFFFFF"/>
                </a:solidFill>
                <a:latin typeface="Arial"/>
                <a:cs typeface="Arial"/>
              </a:rPr>
              <a:t> </a:t>
            </a:r>
            <a:r>
              <a:rPr lang="en-US" altLang="ja-JP" sz="1200" dirty="0">
                <a:solidFill>
                  <a:srgbClr val="FFFFFF"/>
                </a:solidFill>
                <a:latin typeface="Arial"/>
                <a:cs typeface="Arial"/>
              </a:rPr>
              <a:t>This</a:t>
            </a:r>
            <a:r>
              <a:rPr lang="en-US" altLang="ja-JP" sz="1200" spc="25" dirty="0">
                <a:solidFill>
                  <a:srgbClr val="FFFFFF"/>
                </a:solidFill>
                <a:latin typeface="Arial"/>
                <a:cs typeface="Arial"/>
              </a:rPr>
              <a:t> </a:t>
            </a:r>
            <a:r>
              <a:rPr lang="en-US" altLang="ja-JP" sz="1200" dirty="0">
                <a:solidFill>
                  <a:srgbClr val="FFFFFF"/>
                </a:solidFill>
                <a:latin typeface="Arial"/>
                <a:cs typeface="Arial"/>
              </a:rPr>
              <a:t>allows</a:t>
            </a:r>
            <a:r>
              <a:rPr lang="en-US" altLang="ja-JP" sz="1200" spc="60" dirty="0">
                <a:solidFill>
                  <a:srgbClr val="FFFFFF"/>
                </a:solidFill>
                <a:latin typeface="Arial"/>
                <a:cs typeface="Arial"/>
              </a:rPr>
              <a:t> </a:t>
            </a:r>
            <a:r>
              <a:rPr lang="en-US" altLang="ja-JP" sz="1200" dirty="0">
                <a:solidFill>
                  <a:srgbClr val="FFFFFF"/>
                </a:solidFill>
                <a:latin typeface="Arial"/>
                <a:cs typeface="Arial"/>
              </a:rPr>
              <a:t>you</a:t>
            </a:r>
            <a:r>
              <a:rPr lang="en-US" altLang="ja-JP" sz="1200" spc="70" dirty="0">
                <a:solidFill>
                  <a:srgbClr val="FFFFFF"/>
                </a:solidFill>
                <a:latin typeface="Arial"/>
                <a:cs typeface="Arial"/>
              </a:rPr>
              <a:t> </a:t>
            </a:r>
            <a:r>
              <a:rPr lang="en-US" altLang="ja-JP" sz="1200" dirty="0">
                <a:solidFill>
                  <a:srgbClr val="FFFFFF"/>
                </a:solidFill>
                <a:latin typeface="Arial"/>
                <a:cs typeface="Arial"/>
              </a:rPr>
              <a:t>to</a:t>
            </a:r>
            <a:r>
              <a:rPr lang="en-US" altLang="ja-JP" sz="1200" spc="35" dirty="0">
                <a:solidFill>
                  <a:srgbClr val="FFFFFF"/>
                </a:solidFill>
                <a:latin typeface="Arial"/>
                <a:cs typeface="Arial"/>
              </a:rPr>
              <a:t> </a:t>
            </a:r>
            <a:r>
              <a:rPr lang="en-US" altLang="ja-JP" sz="1200" dirty="0">
                <a:solidFill>
                  <a:srgbClr val="FFFFFF"/>
                </a:solidFill>
                <a:latin typeface="Arial"/>
                <a:cs typeface="Arial"/>
              </a:rPr>
              <a:t>get</a:t>
            </a:r>
            <a:r>
              <a:rPr lang="en-US" altLang="ja-JP" sz="1200" spc="30" dirty="0">
                <a:solidFill>
                  <a:srgbClr val="FFFFFF"/>
                </a:solidFill>
                <a:latin typeface="Arial"/>
                <a:cs typeface="Arial"/>
              </a:rPr>
              <a:t> </a:t>
            </a:r>
            <a:r>
              <a:rPr lang="en-US" altLang="ja-JP" sz="1200" dirty="0">
                <a:solidFill>
                  <a:srgbClr val="FFFFFF"/>
                </a:solidFill>
                <a:latin typeface="Arial"/>
                <a:cs typeface="Arial"/>
              </a:rPr>
              <a:t>to</a:t>
            </a:r>
            <a:r>
              <a:rPr lang="en-US" altLang="ja-JP" sz="1200" spc="45" dirty="0">
                <a:solidFill>
                  <a:srgbClr val="FFFFFF"/>
                </a:solidFill>
                <a:latin typeface="Arial"/>
                <a:cs typeface="Arial"/>
              </a:rPr>
              <a:t> </a:t>
            </a:r>
            <a:r>
              <a:rPr lang="en-US" altLang="ja-JP" sz="1200" dirty="0">
                <a:solidFill>
                  <a:srgbClr val="FFFFFF"/>
                </a:solidFill>
                <a:latin typeface="Arial"/>
                <a:cs typeface="Arial"/>
              </a:rPr>
              <a:t>wherever</a:t>
            </a:r>
            <a:r>
              <a:rPr lang="en-US" altLang="ja-JP" sz="1200" spc="50" dirty="0">
                <a:solidFill>
                  <a:srgbClr val="FFFFFF"/>
                </a:solidFill>
                <a:latin typeface="Arial"/>
                <a:cs typeface="Arial"/>
              </a:rPr>
              <a:t> </a:t>
            </a:r>
            <a:r>
              <a:rPr lang="en-US" altLang="ja-JP" sz="1200" dirty="0">
                <a:solidFill>
                  <a:srgbClr val="FFFFFF"/>
                </a:solidFill>
                <a:latin typeface="Arial"/>
                <a:cs typeface="Arial"/>
              </a:rPr>
              <a:t>you</a:t>
            </a:r>
            <a:r>
              <a:rPr lang="en-US" altLang="ja-JP" sz="1200" spc="65" dirty="0">
                <a:solidFill>
                  <a:srgbClr val="FFFFFF"/>
                </a:solidFill>
                <a:latin typeface="Arial"/>
                <a:cs typeface="Arial"/>
              </a:rPr>
              <a:t> </a:t>
            </a:r>
            <a:r>
              <a:rPr lang="en-US" altLang="ja-JP" sz="1200" dirty="0">
                <a:solidFill>
                  <a:srgbClr val="FFFFFF"/>
                </a:solidFill>
                <a:latin typeface="Arial"/>
                <a:cs typeface="Arial"/>
              </a:rPr>
              <a:t>need</a:t>
            </a:r>
            <a:r>
              <a:rPr lang="en-US" altLang="ja-JP" sz="1200" spc="20" dirty="0">
                <a:solidFill>
                  <a:srgbClr val="FFFFFF"/>
                </a:solidFill>
                <a:latin typeface="Arial"/>
                <a:cs typeface="Arial"/>
              </a:rPr>
              <a:t> </a:t>
            </a:r>
            <a:r>
              <a:rPr lang="en-US" altLang="ja-JP" sz="1200" dirty="0">
                <a:solidFill>
                  <a:srgbClr val="FFFFFF"/>
                </a:solidFill>
                <a:latin typeface="Arial"/>
                <a:cs typeface="Arial"/>
              </a:rPr>
              <a:t>in</a:t>
            </a:r>
            <a:r>
              <a:rPr lang="en-US" altLang="ja-JP" sz="1200" spc="30" dirty="0">
                <a:solidFill>
                  <a:srgbClr val="FFFFFF"/>
                </a:solidFill>
                <a:latin typeface="Arial"/>
                <a:cs typeface="Arial"/>
              </a:rPr>
              <a:t> </a:t>
            </a:r>
            <a:r>
              <a:rPr lang="en-US" altLang="ja-JP" sz="1200" spc="-10" dirty="0">
                <a:solidFill>
                  <a:srgbClr val="FFFFFF"/>
                </a:solidFill>
                <a:latin typeface="Arial"/>
                <a:cs typeface="Arial"/>
              </a:rPr>
              <a:t>little </a:t>
            </a:r>
            <a:r>
              <a:rPr lang="en-US" altLang="ja-JP" sz="1200" dirty="0">
                <a:solidFill>
                  <a:srgbClr val="FFFFFF"/>
                </a:solidFill>
                <a:latin typeface="Arial"/>
                <a:cs typeface="Arial"/>
              </a:rPr>
              <a:t>time.</a:t>
            </a:r>
            <a:r>
              <a:rPr lang="en-US" altLang="ja-JP" sz="1200" spc="-5" dirty="0">
                <a:solidFill>
                  <a:srgbClr val="FFFFFF"/>
                </a:solidFill>
                <a:latin typeface="Arial"/>
                <a:cs typeface="Arial"/>
              </a:rPr>
              <a:t> </a:t>
            </a:r>
            <a:endParaRPr sz="1550" dirty="0">
              <a:latin typeface="Arial"/>
              <a:cs typeface="Arial"/>
            </a:endParaRPr>
          </a:p>
        </p:txBody>
      </p:sp>
    </p:spTree>
    <p:extLst>
      <p:ext uri="{BB962C8B-B14F-4D97-AF65-F5344CB8AC3E}">
        <p14:creationId xmlns:p14="http://schemas.microsoft.com/office/powerpoint/2010/main" val="1499737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903731" y="772668"/>
            <a:ext cx="9022079" cy="6013703"/>
          </a:xfrm>
          <a:prstGeom prst="rect">
            <a:avLst/>
          </a:prstGeom>
        </p:spPr>
      </p:pic>
      <p:sp>
        <p:nvSpPr>
          <p:cNvPr id="3" name="object 3"/>
          <p:cNvSpPr txBox="1"/>
          <p:nvPr/>
        </p:nvSpPr>
        <p:spPr>
          <a:xfrm>
            <a:off x="1291844" y="3324225"/>
            <a:ext cx="8633966" cy="3265317"/>
          </a:xfrm>
          <a:prstGeom prst="rect">
            <a:avLst/>
          </a:prstGeom>
        </p:spPr>
        <p:txBody>
          <a:bodyPr vert="horz" wrap="square" lIns="0" tIns="16510" rIns="0" bIns="0" rtlCol="0">
            <a:spAutoFit/>
          </a:bodyPr>
          <a:lstStyle/>
          <a:p>
            <a:pPr marL="12700">
              <a:lnSpc>
                <a:spcPct val="100000"/>
              </a:lnSpc>
              <a:spcBef>
                <a:spcPts val="130"/>
              </a:spcBef>
            </a:pPr>
            <a:r>
              <a:rPr sz="1400" b="1" dirty="0">
                <a:solidFill>
                  <a:srgbClr val="FFFFFF"/>
                </a:solidFill>
                <a:latin typeface="Arial" panose="020B0604020202020204" pitchFamily="34" charset="0"/>
                <a:cs typeface="Arial" panose="020B0604020202020204" pitchFamily="34" charset="0"/>
              </a:rPr>
              <a:t>Thank</a:t>
            </a:r>
            <a:r>
              <a:rPr sz="1400" b="1" spc="45"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you</a:t>
            </a:r>
            <a:r>
              <a:rPr sz="1400" b="1" spc="90"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for</a:t>
            </a:r>
            <a:r>
              <a:rPr sz="1400" b="1" spc="55"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your</a:t>
            </a:r>
            <a:r>
              <a:rPr sz="1400" b="1" spc="75"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enquiry</a:t>
            </a:r>
            <a:r>
              <a:rPr sz="1400" b="1" spc="30" dirty="0">
                <a:solidFill>
                  <a:srgbClr val="FFFFFF"/>
                </a:solidFill>
                <a:latin typeface="Arial" panose="020B0604020202020204" pitchFamily="34" charset="0"/>
                <a:cs typeface="Arial" panose="020B0604020202020204" pitchFamily="34" charset="0"/>
              </a:rPr>
              <a:t> </a:t>
            </a:r>
            <a:r>
              <a:rPr sz="1400" b="1" dirty="0">
                <a:solidFill>
                  <a:schemeClr val="bg1"/>
                </a:solidFill>
                <a:latin typeface="Arial" panose="020B0604020202020204" pitchFamily="34" charset="0"/>
                <a:cs typeface="Arial" panose="020B0604020202020204" pitchFamily="34" charset="0"/>
              </a:rPr>
              <a:t>about</a:t>
            </a:r>
            <a:r>
              <a:rPr sz="1400" b="1" spc="35" dirty="0">
                <a:solidFill>
                  <a:schemeClr val="bg1"/>
                </a:solidFill>
                <a:latin typeface="Arial" panose="020B0604020202020204" pitchFamily="34" charset="0"/>
                <a:cs typeface="Arial" panose="020B0604020202020204" pitchFamily="34" charset="0"/>
              </a:rPr>
              <a:t> </a:t>
            </a:r>
            <a:r>
              <a:rPr sz="1400" b="1" dirty="0">
                <a:solidFill>
                  <a:schemeClr val="bg1"/>
                </a:solidFill>
                <a:latin typeface="Arial" panose="020B0604020202020204" pitchFamily="34" charset="0"/>
                <a:cs typeface="Arial" panose="020B0604020202020204" pitchFamily="34" charset="0"/>
              </a:rPr>
              <a:t>Japan</a:t>
            </a:r>
            <a:r>
              <a:rPr sz="1400" b="1" spc="75" dirty="0">
                <a:solidFill>
                  <a:schemeClr val="bg1"/>
                </a:solidFill>
                <a:latin typeface="Arial" panose="020B0604020202020204" pitchFamily="34" charset="0"/>
                <a:cs typeface="Arial" panose="020B0604020202020204" pitchFamily="34" charset="0"/>
              </a:rPr>
              <a:t> </a:t>
            </a:r>
            <a:r>
              <a:rPr sz="1400" b="1" spc="-10" dirty="0">
                <a:solidFill>
                  <a:schemeClr val="bg1"/>
                </a:solidFill>
                <a:latin typeface="Arial" panose="020B0604020202020204" pitchFamily="34" charset="0"/>
                <a:cs typeface="Arial" panose="020B0604020202020204" pitchFamily="34" charset="0"/>
              </a:rPr>
              <a:t>Travel</a:t>
            </a:r>
            <a:endParaRPr sz="1400" dirty="0">
              <a:solidFill>
                <a:schemeClr val="bg1"/>
              </a:solidFill>
              <a:latin typeface="Arial" panose="020B0604020202020204" pitchFamily="34" charset="0"/>
              <a:cs typeface="Arial" panose="020B0604020202020204" pitchFamily="34" charset="0"/>
            </a:endParaRPr>
          </a:p>
          <a:p>
            <a:pPr marL="12700" marR="141605">
              <a:lnSpc>
                <a:spcPct val="101299"/>
              </a:lnSpc>
              <a:spcBef>
                <a:spcPts val="15"/>
              </a:spcBef>
            </a:pPr>
            <a:r>
              <a:rPr sz="1400" b="1" dirty="0">
                <a:solidFill>
                  <a:srgbClr val="FFFFFF"/>
                </a:solidFill>
                <a:latin typeface="Arial" panose="020B0604020202020204" pitchFamily="34" charset="0"/>
                <a:cs typeface="Arial" panose="020B0604020202020204" pitchFamily="34" charset="0"/>
              </a:rPr>
              <a:t>I</a:t>
            </a:r>
            <a:r>
              <a:rPr sz="1400" b="1" spc="55"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have</a:t>
            </a:r>
            <a:r>
              <a:rPr sz="1400" b="1" spc="75"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prepared</a:t>
            </a:r>
            <a:r>
              <a:rPr sz="1400" b="1" spc="50"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an</a:t>
            </a:r>
            <a:r>
              <a:rPr sz="1400" b="1" spc="65"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original</a:t>
            </a:r>
            <a:r>
              <a:rPr sz="1400" b="1" spc="20"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itinerary</a:t>
            </a:r>
            <a:r>
              <a:rPr sz="1400" b="1" spc="40" dirty="0">
                <a:solidFill>
                  <a:srgbClr val="FFFFFF"/>
                </a:solidFill>
                <a:latin typeface="Arial" panose="020B0604020202020204" pitchFamily="34" charset="0"/>
                <a:cs typeface="Arial" panose="020B0604020202020204" pitchFamily="34" charset="0"/>
              </a:rPr>
              <a:t> </a:t>
            </a:r>
            <a:r>
              <a:rPr lang="en-US" sz="1400" b="1" spc="40" dirty="0">
                <a:solidFill>
                  <a:srgbClr val="FFFFFF"/>
                </a:solidFill>
                <a:latin typeface="Arial" panose="020B0604020202020204" pitchFamily="34" charset="0"/>
                <a:cs typeface="Arial" panose="020B0604020202020204" pitchFamily="34" charset="0"/>
              </a:rPr>
              <a:t>for touching and feeling </a:t>
            </a:r>
            <a:r>
              <a:rPr lang="ja-JP" altLang="en-US" sz="1400" b="1" spc="40" dirty="0">
                <a:solidFill>
                  <a:srgbClr val="FFFFFF"/>
                </a:solidFill>
                <a:latin typeface="Arial" panose="020B0604020202020204" pitchFamily="34" charset="0"/>
                <a:cs typeface="Arial" panose="020B0604020202020204" pitchFamily="34" charset="0"/>
              </a:rPr>
              <a:t>“</a:t>
            </a:r>
            <a:r>
              <a:rPr lang="en-US" altLang="ja-JP" sz="1400" b="1" spc="40" dirty="0">
                <a:solidFill>
                  <a:srgbClr val="FFFFFF"/>
                </a:solidFill>
                <a:latin typeface="Arial" panose="020B0604020202020204" pitchFamily="34" charset="0"/>
                <a:cs typeface="Arial" panose="020B0604020202020204" pitchFamily="34" charset="0"/>
              </a:rPr>
              <a:t>real Japan</a:t>
            </a:r>
            <a:r>
              <a:rPr lang="ja-JP" altLang="en-US" sz="1400" b="1" spc="40" dirty="0">
                <a:solidFill>
                  <a:srgbClr val="FFFFFF"/>
                </a:solidFill>
                <a:latin typeface="Arial" panose="020B0604020202020204" pitchFamily="34" charset="0"/>
                <a:cs typeface="Arial" panose="020B0604020202020204" pitchFamily="34" charset="0"/>
              </a:rPr>
              <a:t>”</a:t>
            </a:r>
            <a:r>
              <a:rPr lang="en-US" altLang="ja-JP" sz="1400" b="1" spc="40" dirty="0">
                <a:solidFill>
                  <a:srgbClr val="FFFFFF"/>
                </a:solidFill>
                <a:latin typeface="Arial" panose="020B0604020202020204" pitchFamily="34" charset="0"/>
                <a:cs typeface="Arial" panose="020B0604020202020204" pitchFamily="34" charset="0"/>
              </a:rPr>
              <a:t>.</a:t>
            </a:r>
          </a:p>
          <a:p>
            <a:pPr marL="12700" marR="141605">
              <a:lnSpc>
                <a:spcPct val="101299"/>
              </a:lnSpc>
              <a:spcBef>
                <a:spcPts val="15"/>
              </a:spcBef>
            </a:pPr>
            <a:r>
              <a:rPr lang="en-US" altLang="ja-JP" sz="1400" b="1" i="0" dirty="0">
                <a:solidFill>
                  <a:schemeClr val="bg1"/>
                </a:solidFill>
                <a:effectLst/>
                <a:latin typeface="Arial" panose="020B0604020202020204" pitchFamily="34" charset="0"/>
                <a:cs typeface="Arial" panose="020B0604020202020204" pitchFamily="34" charset="0"/>
              </a:rPr>
              <a:t>You can't understand the real Japan just by traveling </a:t>
            </a:r>
            <a:r>
              <a:rPr lang="en-US" altLang="ja-JP" sz="1400" b="1" dirty="0">
                <a:solidFill>
                  <a:schemeClr val="bg1"/>
                </a:solidFill>
                <a:latin typeface="Arial" panose="020B0604020202020204" pitchFamily="34" charset="0"/>
                <a:cs typeface="Arial" panose="020B0604020202020204" pitchFamily="34" charset="0"/>
              </a:rPr>
              <a:t>like only </a:t>
            </a:r>
            <a:r>
              <a:rPr lang="en-US" altLang="ja-JP" sz="1400" b="1" i="0" dirty="0">
                <a:solidFill>
                  <a:schemeClr val="bg1"/>
                </a:solidFill>
                <a:effectLst/>
                <a:latin typeface="Arial" panose="020B0604020202020204" pitchFamily="34" charset="0"/>
                <a:cs typeface="Arial" panose="020B0604020202020204" pitchFamily="34" charset="0"/>
              </a:rPr>
              <a:t>Tokyo and Kyoto.</a:t>
            </a:r>
          </a:p>
          <a:p>
            <a:pPr marL="12700" marR="141605">
              <a:lnSpc>
                <a:spcPct val="101299"/>
              </a:lnSpc>
              <a:spcBef>
                <a:spcPts val="15"/>
              </a:spcBef>
            </a:pPr>
            <a:endParaRPr lang="en-US" sz="1400" b="1" dirty="0">
              <a:solidFill>
                <a:schemeClr val="bg1"/>
              </a:solidFill>
              <a:latin typeface="Arial" panose="020B0604020202020204" pitchFamily="34" charset="0"/>
              <a:cs typeface="Arial" panose="020B0604020202020204" pitchFamily="34" charset="0"/>
            </a:endParaRPr>
          </a:p>
          <a:p>
            <a:pPr marL="12700" marR="141605">
              <a:lnSpc>
                <a:spcPct val="101299"/>
              </a:lnSpc>
              <a:spcBef>
                <a:spcPts val="15"/>
              </a:spcBef>
            </a:pPr>
            <a:r>
              <a:rPr lang="en-US" altLang="ja-JP" sz="1400" b="1" i="0" dirty="0">
                <a:solidFill>
                  <a:schemeClr val="bg1"/>
                </a:solidFill>
                <a:effectLst/>
                <a:latin typeface="Arial" panose="020B0604020202020204" pitchFamily="34" charset="0"/>
                <a:cs typeface="Arial" panose="020B0604020202020204" pitchFamily="34" charset="0"/>
              </a:rPr>
              <a:t>Scenery you've never seen in Hawaii.</a:t>
            </a:r>
            <a:endParaRPr lang="en-US" sz="1400" b="1" dirty="0">
              <a:solidFill>
                <a:schemeClr val="bg1"/>
              </a:solidFill>
              <a:latin typeface="Arial" panose="020B0604020202020204" pitchFamily="34" charset="0"/>
              <a:cs typeface="Arial" panose="020B0604020202020204" pitchFamily="34" charset="0"/>
            </a:endParaRPr>
          </a:p>
          <a:p>
            <a:pPr marL="12700" marR="141605">
              <a:lnSpc>
                <a:spcPct val="101299"/>
              </a:lnSpc>
              <a:spcBef>
                <a:spcPts val="15"/>
              </a:spcBef>
            </a:pPr>
            <a:r>
              <a:rPr lang="en-US" sz="1400" b="1" dirty="0">
                <a:solidFill>
                  <a:schemeClr val="bg1"/>
                </a:solidFill>
                <a:latin typeface="Arial" panose="020B0604020202020204" pitchFamily="34" charset="0"/>
                <a:cs typeface="Arial" panose="020B0604020202020204" pitchFamily="34" charset="0"/>
              </a:rPr>
              <a:t>Food you have never eaten before.</a:t>
            </a:r>
          </a:p>
          <a:p>
            <a:pPr marL="12700" marR="141605">
              <a:lnSpc>
                <a:spcPct val="101299"/>
              </a:lnSpc>
              <a:spcBef>
                <a:spcPts val="15"/>
              </a:spcBef>
            </a:pPr>
            <a:r>
              <a:rPr lang="en-US" sz="1400" b="1" dirty="0">
                <a:solidFill>
                  <a:schemeClr val="bg1"/>
                </a:solidFill>
                <a:latin typeface="Arial" panose="020B0604020202020204" pitchFamily="34" charset="0"/>
                <a:cs typeface="Arial" panose="020B0604020202020204" pitchFamily="34" charset="0"/>
              </a:rPr>
              <a:t>Incredible warm people.</a:t>
            </a:r>
          </a:p>
          <a:p>
            <a:pPr marL="12700" marR="141605">
              <a:lnSpc>
                <a:spcPct val="101299"/>
              </a:lnSpc>
              <a:spcBef>
                <a:spcPts val="15"/>
              </a:spcBef>
            </a:pPr>
            <a:r>
              <a:rPr lang="ja-JP" altLang="en-US" sz="1400" b="1" dirty="0">
                <a:solidFill>
                  <a:schemeClr val="bg1"/>
                </a:solidFill>
                <a:latin typeface="Arial" panose="020B0604020202020204" pitchFamily="34" charset="0"/>
                <a:cs typeface="Arial" panose="020B0604020202020204" pitchFamily="34" charset="0"/>
              </a:rPr>
              <a:t>“</a:t>
            </a:r>
            <a:r>
              <a:rPr lang="en-US" altLang="ja-JP" sz="1400" b="1" dirty="0">
                <a:solidFill>
                  <a:schemeClr val="bg1"/>
                </a:solidFill>
                <a:latin typeface="Arial" panose="020B0604020202020204" pitchFamily="34" charset="0"/>
                <a:cs typeface="Arial" panose="020B0604020202020204" pitchFamily="34" charset="0"/>
              </a:rPr>
              <a:t>Real Japan</a:t>
            </a:r>
            <a:r>
              <a:rPr lang="ja-JP" altLang="en-US" sz="1400" b="1" dirty="0">
                <a:solidFill>
                  <a:schemeClr val="bg1"/>
                </a:solidFill>
                <a:latin typeface="Arial" panose="020B0604020202020204" pitchFamily="34" charset="0"/>
                <a:cs typeface="Arial" panose="020B0604020202020204" pitchFamily="34" charset="0"/>
              </a:rPr>
              <a:t>”</a:t>
            </a:r>
            <a:r>
              <a:rPr lang="en-US" altLang="ja-JP" sz="1400" b="1" dirty="0">
                <a:solidFill>
                  <a:schemeClr val="bg1"/>
                </a:solidFill>
                <a:latin typeface="Arial" panose="020B0604020202020204" pitchFamily="34" charset="0"/>
                <a:cs typeface="Arial" panose="020B0604020202020204" pitchFamily="34" charset="0"/>
              </a:rPr>
              <a:t> is in country side!</a:t>
            </a:r>
          </a:p>
          <a:p>
            <a:pPr marL="12700" marR="141605">
              <a:lnSpc>
                <a:spcPct val="101299"/>
              </a:lnSpc>
              <a:spcBef>
                <a:spcPts val="15"/>
              </a:spcBef>
            </a:pPr>
            <a:endParaRPr lang="en-US" sz="1400" b="1" dirty="0">
              <a:solidFill>
                <a:schemeClr val="bg1"/>
              </a:solidFill>
              <a:latin typeface="Arial" panose="020B0604020202020204" pitchFamily="34" charset="0"/>
              <a:cs typeface="Arial" panose="020B0604020202020204" pitchFamily="34" charset="0"/>
            </a:endParaRPr>
          </a:p>
          <a:p>
            <a:pPr marL="12700" marR="141605">
              <a:lnSpc>
                <a:spcPct val="101299"/>
              </a:lnSpc>
              <a:spcBef>
                <a:spcPts val="15"/>
              </a:spcBef>
            </a:pPr>
            <a:r>
              <a:rPr lang="en-US" altLang="ja-JP" sz="1400" b="1" i="0" dirty="0">
                <a:solidFill>
                  <a:schemeClr val="bg1"/>
                </a:solidFill>
                <a:effectLst/>
                <a:latin typeface="Arial" panose="020B0604020202020204" pitchFamily="34" charset="0"/>
                <a:cs typeface="Arial" panose="020B0604020202020204" pitchFamily="34" charset="0"/>
              </a:rPr>
              <a:t>We will prepare a schedule for you to enjoy the best of Japan and a dedicated guide full of hospitality. By all means, we recommend a “Inaka Tabi(country trip)” for your second trip to Japan.</a:t>
            </a:r>
          </a:p>
          <a:p>
            <a:pPr marL="12700" marR="141605">
              <a:lnSpc>
                <a:spcPct val="101299"/>
              </a:lnSpc>
              <a:spcBef>
                <a:spcPts val="15"/>
              </a:spcBef>
            </a:pPr>
            <a:endParaRPr lang="en-US" sz="1400" b="1" dirty="0">
              <a:solidFill>
                <a:schemeClr val="bg1"/>
              </a:solidFill>
              <a:latin typeface="Arial" panose="020B0604020202020204" pitchFamily="34" charset="0"/>
              <a:cs typeface="Arial" panose="020B0604020202020204" pitchFamily="34" charset="0"/>
            </a:endParaRPr>
          </a:p>
          <a:p>
            <a:pPr marL="12700" marR="141605">
              <a:lnSpc>
                <a:spcPct val="101299"/>
              </a:lnSpc>
              <a:spcBef>
                <a:spcPts val="15"/>
              </a:spcBef>
            </a:pPr>
            <a:r>
              <a:rPr lang="en-US" altLang="ja-JP" sz="1400" b="1" i="0" dirty="0">
                <a:solidFill>
                  <a:schemeClr val="bg1"/>
                </a:solidFill>
                <a:effectLst/>
                <a:latin typeface="Arial" panose="020B0604020202020204" pitchFamily="34" charset="0"/>
                <a:cs typeface="Arial" panose="020B0604020202020204" pitchFamily="34" charset="0"/>
              </a:rPr>
              <a:t>We will do our best to accommodate any arrangement.</a:t>
            </a:r>
          </a:p>
          <a:p>
            <a:pPr marL="12700" marR="141605">
              <a:lnSpc>
                <a:spcPct val="101299"/>
              </a:lnSpc>
              <a:spcBef>
                <a:spcPts val="15"/>
              </a:spcBef>
            </a:pPr>
            <a:endParaRPr lang="en-US" altLang="ja-JP" sz="1400" b="1" spc="95" dirty="0">
              <a:solidFill>
                <a:schemeClr val="bg1"/>
              </a:solidFill>
              <a:latin typeface="Arial" panose="020B0604020202020204" pitchFamily="34" charset="0"/>
              <a:cs typeface="Arial" panose="020B0604020202020204" pitchFamily="34" charset="0"/>
            </a:endParaRPr>
          </a:p>
          <a:p>
            <a:pPr marL="12700" marR="141605">
              <a:lnSpc>
                <a:spcPct val="101299"/>
              </a:lnSpc>
              <a:spcBef>
                <a:spcPts val="15"/>
              </a:spcBef>
            </a:pPr>
            <a:r>
              <a:rPr lang="en-US" altLang="ja-JP" sz="1400" b="1" spc="95" dirty="0" err="1">
                <a:solidFill>
                  <a:srgbClr val="FFFFFF"/>
                </a:solidFill>
                <a:latin typeface="Arial"/>
                <a:cs typeface="Arial"/>
              </a:rPr>
              <a:t>Sawakami</a:t>
            </a:r>
            <a:r>
              <a:rPr lang="en-US" sz="1400" b="1" spc="95" dirty="0">
                <a:solidFill>
                  <a:srgbClr val="FFFFFF"/>
                </a:solidFill>
                <a:latin typeface="Arial"/>
                <a:cs typeface="Arial"/>
              </a:rPr>
              <a:t> </a:t>
            </a:r>
            <a:r>
              <a:rPr lang="en-US" altLang="ja-JP" sz="1400" b="1" spc="-10" dirty="0">
                <a:solidFill>
                  <a:srgbClr val="FFFFFF"/>
                </a:solidFill>
                <a:latin typeface="Arial"/>
                <a:cs typeface="Arial"/>
              </a:rPr>
              <a:t>Tours</a:t>
            </a:r>
            <a:endParaRPr lang="en-US" sz="14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19E392-3832-A525-5E45-4A0A29BBA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450" y="277239"/>
            <a:ext cx="10096500" cy="6946900"/>
          </a:xfrm>
          <a:prstGeom prst="rect">
            <a:avLst/>
          </a:prstGeom>
        </p:spPr>
      </p:pic>
      <p:sp>
        <p:nvSpPr>
          <p:cNvPr id="3" name="object 3"/>
          <p:cNvSpPr txBox="1"/>
          <p:nvPr/>
        </p:nvSpPr>
        <p:spPr>
          <a:xfrm>
            <a:off x="298450" y="1038225"/>
            <a:ext cx="10096500" cy="814775"/>
          </a:xfrm>
          <a:prstGeom prst="rect">
            <a:avLst/>
          </a:prstGeom>
        </p:spPr>
        <p:txBody>
          <a:bodyPr vert="horz" wrap="square" lIns="0" tIns="16510" rIns="0" bIns="0" rtlCol="0">
            <a:spAutoFit/>
          </a:bodyPr>
          <a:lstStyle/>
          <a:p>
            <a:pPr marL="12700" algn="ctr">
              <a:lnSpc>
                <a:spcPct val="100000"/>
              </a:lnSpc>
              <a:spcBef>
                <a:spcPts val="130"/>
              </a:spcBef>
            </a:pPr>
            <a:r>
              <a:rPr lang="en-US" sz="2000" b="1" spc="60" dirty="0">
                <a:solidFill>
                  <a:srgbClr val="FFFFFF"/>
                </a:solidFill>
                <a:latin typeface="Arial"/>
                <a:cs typeface="Arial"/>
              </a:rPr>
              <a:t>Back to Hawaii</a:t>
            </a:r>
            <a:endParaRPr sz="2000" dirty="0">
              <a:latin typeface="Arial"/>
              <a:cs typeface="Arial"/>
            </a:endParaRPr>
          </a:p>
          <a:p>
            <a:pPr marL="12700" marR="522605" algn="ctr">
              <a:lnSpc>
                <a:spcPct val="102499"/>
              </a:lnSpc>
              <a:spcBef>
                <a:spcPts val="5"/>
              </a:spcBef>
            </a:pPr>
            <a:endParaRPr lang="en-US" sz="2000" dirty="0">
              <a:solidFill>
                <a:srgbClr val="FFFFFF"/>
              </a:solidFill>
              <a:latin typeface="Arial"/>
              <a:cs typeface="Arial"/>
            </a:endParaRPr>
          </a:p>
          <a:p>
            <a:pPr marL="12700" marR="522605" algn="ctr">
              <a:lnSpc>
                <a:spcPct val="102499"/>
              </a:lnSpc>
              <a:spcBef>
                <a:spcPts val="5"/>
              </a:spcBef>
            </a:pPr>
            <a:endParaRPr sz="1200" dirty="0">
              <a:latin typeface="Arial"/>
              <a:cs typeface="Arial"/>
            </a:endParaRPr>
          </a:p>
        </p:txBody>
      </p:sp>
      <p:sp>
        <p:nvSpPr>
          <p:cNvPr id="8" name="object 3">
            <a:extLst>
              <a:ext uri="{FF2B5EF4-FFF2-40B4-BE49-F238E27FC236}">
                <a16:creationId xmlns:a16="http://schemas.microsoft.com/office/drawing/2014/main" id="{4C1F9390-DD89-55C6-59C5-621A04FB081A}"/>
              </a:ext>
            </a:extLst>
          </p:cNvPr>
          <p:cNvSpPr txBox="1"/>
          <p:nvPr/>
        </p:nvSpPr>
        <p:spPr>
          <a:xfrm>
            <a:off x="298450" y="4619625"/>
            <a:ext cx="10096500" cy="938398"/>
          </a:xfrm>
          <a:prstGeom prst="rect">
            <a:avLst/>
          </a:prstGeom>
        </p:spPr>
        <p:txBody>
          <a:bodyPr vert="horz" wrap="square" lIns="0" tIns="16510" rIns="0" bIns="0" rtlCol="0">
            <a:spAutoFit/>
          </a:bodyPr>
          <a:lstStyle/>
          <a:p>
            <a:pPr marL="12700" marR="522605" algn="ctr">
              <a:lnSpc>
                <a:spcPct val="102499"/>
              </a:lnSpc>
              <a:spcBef>
                <a:spcPts val="5"/>
              </a:spcBef>
            </a:pPr>
            <a:r>
              <a:rPr lang="en-US" altLang="ja-JP" sz="2000" b="0" i="0" dirty="0">
                <a:solidFill>
                  <a:schemeClr val="bg1"/>
                </a:solidFill>
                <a:effectLst/>
                <a:latin typeface="Arial" panose="020B0604020202020204" pitchFamily="34" charset="0"/>
                <a:cs typeface="Arial" panose="020B0604020202020204" pitchFamily="34" charset="0"/>
              </a:rPr>
              <a:t>With wonderful memories in Japan to </a:t>
            </a:r>
            <a:r>
              <a:rPr lang="en-US" altLang="ja-JP" sz="2000" b="0" i="0" dirty="0" err="1">
                <a:solidFill>
                  <a:schemeClr val="bg1"/>
                </a:solidFill>
                <a:effectLst/>
                <a:latin typeface="Arial" panose="020B0604020202020204" pitchFamily="34" charset="0"/>
                <a:cs typeface="Arial" panose="020B0604020202020204" pitchFamily="34" charset="0"/>
              </a:rPr>
              <a:t>hawaii</a:t>
            </a:r>
            <a:r>
              <a:rPr lang="en-US" altLang="ja-JP" sz="2000" b="0" i="0" dirty="0">
                <a:solidFill>
                  <a:schemeClr val="bg1"/>
                </a:solidFill>
                <a:effectLst/>
                <a:latin typeface="Arial" panose="020B0604020202020204" pitchFamily="34" charset="0"/>
                <a:cs typeface="Arial" panose="020B0604020202020204" pitchFamily="34" charset="0"/>
              </a:rPr>
              <a:t> </a:t>
            </a:r>
          </a:p>
          <a:p>
            <a:pPr marL="12700" marR="522605" algn="ctr">
              <a:lnSpc>
                <a:spcPct val="102499"/>
              </a:lnSpc>
              <a:spcBef>
                <a:spcPts val="5"/>
              </a:spcBef>
            </a:pPr>
            <a:endParaRPr lang="en-US" altLang="ja-JP" sz="2000" dirty="0">
              <a:solidFill>
                <a:schemeClr val="bg1"/>
              </a:solidFill>
              <a:latin typeface="Arial" panose="020B0604020202020204" pitchFamily="34" charset="0"/>
              <a:cs typeface="Arial" panose="020B0604020202020204" pitchFamily="34" charset="0"/>
            </a:endParaRPr>
          </a:p>
          <a:p>
            <a:pPr marL="12700" marR="522605" algn="ctr">
              <a:lnSpc>
                <a:spcPct val="102499"/>
              </a:lnSpc>
              <a:spcBef>
                <a:spcPts val="5"/>
              </a:spcBef>
            </a:pPr>
            <a:r>
              <a:rPr lang="en-US" altLang="ja-JP" sz="2000" b="0" i="0" dirty="0">
                <a:solidFill>
                  <a:schemeClr val="bg1"/>
                </a:solidFill>
                <a:effectLst/>
                <a:latin typeface="Arial" panose="020B0604020202020204" pitchFamily="34" charset="0"/>
                <a:cs typeface="Arial" panose="020B0604020202020204" pitchFamily="34" charset="0"/>
              </a:rPr>
              <a:t>See you again in Japan!</a:t>
            </a:r>
            <a:endParaRPr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5138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593E04BE-285B-6417-08D2-5D7E74391181}"/>
              </a:ext>
            </a:extLst>
          </p:cNvPr>
          <p:cNvSpPr txBox="1"/>
          <p:nvPr/>
        </p:nvSpPr>
        <p:spPr>
          <a:xfrm>
            <a:off x="0" y="145237"/>
            <a:ext cx="10693400" cy="506549"/>
          </a:xfrm>
          <a:prstGeom prst="rect">
            <a:avLst/>
          </a:prstGeom>
        </p:spPr>
        <p:txBody>
          <a:bodyPr vert="horz" wrap="square" lIns="0" tIns="16510" rIns="0" bIns="0" rtlCol="0">
            <a:spAutoFit/>
          </a:bodyPr>
          <a:lstStyle/>
          <a:p>
            <a:pPr marL="12700" algn="ctr">
              <a:lnSpc>
                <a:spcPct val="100000"/>
              </a:lnSpc>
              <a:spcBef>
                <a:spcPts val="130"/>
              </a:spcBef>
            </a:pPr>
            <a:r>
              <a:rPr lang="en-US" altLang="ja-JP" sz="1550" dirty="0">
                <a:solidFill>
                  <a:schemeClr val="tx1"/>
                </a:solidFill>
                <a:latin typeface="Arial"/>
                <a:cs typeface="Arial"/>
              </a:rPr>
              <a:t>Shikoku</a:t>
            </a:r>
            <a:r>
              <a:rPr lang="ja-JP" altLang="en-US" sz="1550" dirty="0">
                <a:solidFill>
                  <a:schemeClr val="tx1"/>
                </a:solidFill>
                <a:latin typeface="Arial"/>
                <a:cs typeface="Arial"/>
              </a:rPr>
              <a:t> </a:t>
            </a:r>
            <a:r>
              <a:rPr lang="en-US" altLang="ja-JP" sz="1550" dirty="0">
                <a:solidFill>
                  <a:schemeClr val="tx1"/>
                </a:solidFill>
                <a:latin typeface="Arial"/>
                <a:cs typeface="Arial"/>
              </a:rPr>
              <a:t>Round</a:t>
            </a:r>
            <a:r>
              <a:rPr lang="ja-JP" altLang="en-US" sz="1550" dirty="0">
                <a:solidFill>
                  <a:schemeClr val="tx1"/>
                </a:solidFill>
                <a:latin typeface="Arial"/>
                <a:cs typeface="Arial"/>
              </a:rPr>
              <a:t> </a:t>
            </a:r>
            <a:r>
              <a:rPr lang="en-US" altLang="ja-JP" sz="1550" dirty="0">
                <a:solidFill>
                  <a:schemeClr val="tx1"/>
                </a:solidFill>
                <a:latin typeface="Arial"/>
                <a:cs typeface="Arial"/>
              </a:rPr>
              <a:t>Trip</a:t>
            </a:r>
          </a:p>
          <a:p>
            <a:pPr marL="12700" algn="ctr">
              <a:lnSpc>
                <a:spcPct val="100000"/>
              </a:lnSpc>
              <a:spcBef>
                <a:spcPts val="130"/>
              </a:spcBef>
            </a:pPr>
            <a:r>
              <a:rPr lang="en-US" sz="1550" dirty="0">
                <a:solidFill>
                  <a:schemeClr val="tx1"/>
                </a:solidFill>
                <a:latin typeface="Arial"/>
                <a:cs typeface="Arial"/>
              </a:rPr>
              <a:t>Plus Hiroshima</a:t>
            </a:r>
          </a:p>
        </p:txBody>
      </p:sp>
      <p:pic>
        <p:nvPicPr>
          <p:cNvPr id="3" name="図 2">
            <a:extLst>
              <a:ext uri="{FF2B5EF4-FFF2-40B4-BE49-F238E27FC236}">
                <a16:creationId xmlns:a16="http://schemas.microsoft.com/office/drawing/2014/main" id="{2E190149-DEE6-2A93-28C9-4B842D3F3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00" y="732565"/>
            <a:ext cx="9448800" cy="6685048"/>
          </a:xfrm>
          <a:prstGeom prst="rect">
            <a:avLst/>
          </a:prstGeom>
        </p:spPr>
      </p:pic>
    </p:spTree>
    <p:extLst>
      <p:ext uri="{BB962C8B-B14F-4D97-AF65-F5344CB8AC3E}">
        <p14:creationId xmlns:p14="http://schemas.microsoft.com/office/powerpoint/2010/main" val="3805100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17CB3F-04B2-8FC5-533E-F27551C753E8}"/>
              </a:ext>
            </a:extLst>
          </p:cNvPr>
          <p:cNvSpPr txBox="1"/>
          <p:nvPr/>
        </p:nvSpPr>
        <p:spPr>
          <a:xfrm rot="10800000" flipH="1" flipV="1">
            <a:off x="241300" y="215443"/>
            <a:ext cx="10452100" cy="7694414"/>
          </a:xfrm>
          <a:prstGeom prst="rect">
            <a:avLst/>
          </a:prstGeom>
          <a:noFill/>
        </p:spPr>
        <p:txBody>
          <a:bodyPr wrap="square" rtlCol="0">
            <a:spAutoFit/>
          </a:bodyPr>
          <a:lstStyle/>
          <a:p>
            <a:r>
              <a:rPr kumimoji="1" lang="en-US" altLang="ja-JP" sz="1400" dirty="0" err="1">
                <a:latin typeface="Arial" panose="020B0604020202020204" pitchFamily="34" charset="0"/>
                <a:cs typeface="Arial" panose="020B0604020202020204" pitchFamily="34" charset="0"/>
              </a:rPr>
              <a:t>Schedule</a:t>
            </a:r>
            <a:r>
              <a:rPr kumimoji="1" lang="en-US" altLang="ja-JP" sz="1400" b="1" dirty="0" err="1">
                <a:latin typeface="Arial" panose="020B0604020202020204" pitchFamily="34" charset="0"/>
                <a:cs typeface="Arial" panose="020B0604020202020204" pitchFamily="34" charset="0"/>
              </a:rPr>
              <a:t>【Meal</a:t>
            </a:r>
            <a:r>
              <a:rPr kumimoji="1" lang="en-US" altLang="ja-JP" sz="1400" b="1" dirty="0">
                <a:latin typeface="Arial" panose="020B0604020202020204" pitchFamily="34" charset="0"/>
                <a:cs typeface="Arial" panose="020B0604020202020204" pitchFamily="34" charset="0"/>
              </a:rPr>
              <a:t> contents】</a:t>
            </a:r>
          </a:p>
          <a:p>
            <a:endParaRPr kumimoji="1" lang="en-US" altLang="ja-JP" sz="1400" dirty="0"/>
          </a:p>
          <a:p>
            <a:r>
              <a:rPr kumimoji="1" lang="en-US" altLang="ja-JP" sz="1400" dirty="0">
                <a:latin typeface="Arial" panose="020B0604020202020204" pitchFamily="34" charset="0"/>
                <a:cs typeface="Arial" panose="020B0604020202020204" pitchFamily="34" charset="0"/>
              </a:rPr>
              <a:t>Day1:Honolulu to Osaka(Kansai Airport) by Own </a:t>
            </a:r>
            <a:r>
              <a:rPr kumimoji="1" lang="en-US" altLang="ja-JP" sz="1400" dirty="0" err="1">
                <a:latin typeface="Arial" panose="020B0604020202020204" pitchFamily="34" charset="0"/>
                <a:cs typeface="Arial" panose="020B0604020202020204" pitchFamily="34" charset="0"/>
              </a:rPr>
              <a:t>arrangement【in</a:t>
            </a:r>
            <a:r>
              <a:rPr kumimoji="1" lang="en-US" altLang="ja-JP" sz="1400" dirty="0">
                <a:latin typeface="Arial" panose="020B0604020202020204" pitchFamily="34" charset="0"/>
                <a:cs typeface="Arial" panose="020B0604020202020204" pitchFamily="34" charset="0"/>
              </a:rPr>
              <a:t> Flight】</a:t>
            </a:r>
            <a:r>
              <a:rPr kumimoji="1" lang="ja-JP" altLang="en-US" sz="1400" dirty="0">
                <a:latin typeface="Arial" panose="020B0604020202020204" pitchFamily="34" charset="0"/>
                <a:cs typeface="Arial" panose="020B0604020202020204" pitchFamily="34" charset="0"/>
              </a:rPr>
              <a:t>　</a:t>
            </a:r>
            <a:endParaRPr kumimoji="1" lang="en-US" altLang="ja-JP" sz="1400" dirty="0">
              <a:latin typeface="Arial" panose="020B0604020202020204" pitchFamily="34" charset="0"/>
              <a:cs typeface="Arial" panose="020B0604020202020204" pitchFamily="34" charset="0"/>
            </a:endParaRPr>
          </a:p>
          <a:p>
            <a:r>
              <a:rPr kumimoji="1" lang="en-US" altLang="ja-JP" sz="1400" dirty="0">
                <a:latin typeface="Arial" panose="020B0604020202020204" pitchFamily="34" charset="0"/>
                <a:cs typeface="Arial" panose="020B0604020202020204" pitchFamily="34" charset="0"/>
              </a:rPr>
              <a:t>Day2:Arriving at Kansai Airport, Going to Osaka </a:t>
            </a:r>
            <a:r>
              <a:rPr kumimoji="1" lang="en-US" altLang="ja-JP" sz="1400" dirty="0" err="1">
                <a:latin typeface="Arial" panose="020B0604020202020204" pitchFamily="34" charset="0"/>
                <a:cs typeface="Arial" panose="020B0604020202020204" pitchFamily="34" charset="0"/>
              </a:rPr>
              <a:t>St.【None</a:t>
            </a:r>
            <a:r>
              <a:rPr kumimoji="1" lang="en-US" altLang="ja-JP" sz="1400" dirty="0">
                <a:latin typeface="Arial" panose="020B0604020202020204" pitchFamily="34" charset="0"/>
                <a:cs typeface="Arial" panose="020B0604020202020204" pitchFamily="34" charset="0"/>
              </a:rPr>
              <a:t>/Osaka】</a:t>
            </a:r>
          </a:p>
          <a:p>
            <a:r>
              <a:rPr kumimoji="1" lang="en-US" altLang="ja-JP" sz="1400" dirty="0">
                <a:latin typeface="Arial" panose="020B0604020202020204" pitchFamily="34" charset="0"/>
                <a:cs typeface="Arial" panose="020B0604020202020204" pitchFamily="34" charset="0"/>
              </a:rPr>
              <a:t>Day3:Osaka to Tokushima /Naruto’s whirlpool, Otsuka </a:t>
            </a:r>
            <a:r>
              <a:rPr kumimoji="1" lang="en-US" altLang="ja-JP" sz="1400" dirty="0" err="1">
                <a:latin typeface="Arial" panose="020B0604020202020204" pitchFamily="34" charset="0"/>
                <a:cs typeface="Arial" panose="020B0604020202020204" pitchFamily="34" charset="0"/>
              </a:rPr>
              <a:t>museum【BF,LNC</a:t>
            </a:r>
            <a:r>
              <a:rPr kumimoji="1" lang="en-US" altLang="ja-JP" sz="1400" dirty="0">
                <a:latin typeface="Arial" panose="020B0604020202020204" pitchFamily="34" charset="0"/>
                <a:cs typeface="Arial" panose="020B0604020202020204" pitchFamily="34" charset="0"/>
              </a:rPr>
              <a:t>/Tokushima】</a:t>
            </a:r>
          </a:p>
          <a:p>
            <a:r>
              <a:rPr kumimoji="1" lang="en-US" altLang="ja-JP" sz="1400" dirty="0">
                <a:latin typeface="Arial" panose="020B0604020202020204" pitchFamily="34" charset="0"/>
                <a:cs typeface="Arial" panose="020B0604020202020204" pitchFamily="34" charset="0"/>
              </a:rPr>
              <a:t>Day4:Tokushima to Takamatsu /Awa Dance </a:t>
            </a:r>
            <a:r>
              <a:rPr kumimoji="1" lang="en-US" altLang="ja-JP" sz="1400" dirty="0" err="1">
                <a:latin typeface="Arial" panose="020B0604020202020204" pitchFamily="34" charset="0"/>
                <a:cs typeface="Arial" panose="020B0604020202020204" pitchFamily="34" charset="0"/>
              </a:rPr>
              <a:t>museum,Ritsurin</a:t>
            </a:r>
            <a:r>
              <a:rPr kumimoji="1" lang="en-US" altLang="ja-JP" sz="1400" dirty="0">
                <a:latin typeface="Arial" panose="020B0604020202020204" pitchFamily="34" charset="0"/>
                <a:cs typeface="Arial" panose="020B0604020202020204" pitchFamily="34" charset="0"/>
              </a:rPr>
              <a:t> </a:t>
            </a:r>
            <a:r>
              <a:rPr kumimoji="1" lang="en-US" altLang="ja-JP" sz="1400" dirty="0" err="1">
                <a:latin typeface="Arial" panose="020B0604020202020204" pitchFamily="34" charset="0"/>
                <a:cs typeface="Arial" panose="020B0604020202020204" pitchFamily="34" charset="0"/>
              </a:rPr>
              <a:t>Park【BF,LNC,DNR</a:t>
            </a:r>
            <a:r>
              <a:rPr kumimoji="1" lang="en-US" altLang="ja-JP" sz="1400" dirty="0">
                <a:latin typeface="Arial" panose="020B0604020202020204" pitchFamily="34" charset="0"/>
                <a:cs typeface="Arial" panose="020B0604020202020204" pitchFamily="34" charset="0"/>
              </a:rPr>
              <a:t>/Takamatsu】</a:t>
            </a:r>
          </a:p>
          <a:p>
            <a:r>
              <a:rPr kumimoji="1" lang="en-US" altLang="ja-JP" sz="1400" dirty="0">
                <a:latin typeface="Arial" panose="020B0604020202020204" pitchFamily="34" charset="0"/>
                <a:cs typeface="Arial" panose="020B0604020202020204" pitchFamily="34" charset="0"/>
              </a:rPr>
              <a:t>Day5:Takamatsu to </a:t>
            </a:r>
            <a:r>
              <a:rPr kumimoji="1" lang="en-US" altLang="ja-JP" sz="1400" dirty="0" err="1">
                <a:latin typeface="Arial" panose="020B0604020202020204" pitchFamily="34" charset="0"/>
                <a:cs typeface="Arial" panose="020B0604020202020204" pitchFamily="34" charset="0"/>
              </a:rPr>
              <a:t>ObokeKoboke</a:t>
            </a:r>
            <a:r>
              <a:rPr kumimoji="1" lang="en-US" altLang="ja-JP" sz="1400" dirty="0">
                <a:latin typeface="Arial" panose="020B0604020202020204" pitchFamily="34" charset="0"/>
                <a:cs typeface="Arial" panose="020B0604020202020204" pitchFamily="34" charset="0"/>
              </a:rPr>
              <a:t> via </a:t>
            </a:r>
            <a:r>
              <a:rPr kumimoji="1" lang="en-US" altLang="ja-JP" sz="1400" dirty="0" err="1">
                <a:latin typeface="Arial" panose="020B0604020202020204" pitchFamily="34" charset="0"/>
                <a:cs typeface="Arial" panose="020B0604020202020204" pitchFamily="34" charset="0"/>
              </a:rPr>
              <a:t>Kotohiragu</a:t>
            </a:r>
            <a:r>
              <a:rPr kumimoji="1" lang="en-US" altLang="ja-JP" sz="1400" dirty="0">
                <a:latin typeface="Arial" panose="020B0604020202020204" pitchFamily="34" charset="0"/>
                <a:cs typeface="Arial" panose="020B0604020202020204" pitchFamily="34" charset="0"/>
              </a:rPr>
              <a:t> / </a:t>
            </a:r>
            <a:r>
              <a:rPr kumimoji="1" lang="en-US" altLang="ja-JP" sz="1400" dirty="0" err="1">
                <a:latin typeface="Arial" panose="020B0604020202020204" pitchFamily="34" charset="0"/>
                <a:cs typeface="Arial" panose="020B0604020202020204" pitchFamily="34" charset="0"/>
              </a:rPr>
              <a:t>Kotohiragu,Obokekoboke,River</a:t>
            </a:r>
            <a:r>
              <a:rPr kumimoji="1" lang="en-US" altLang="ja-JP" sz="1400" dirty="0">
                <a:latin typeface="Arial" panose="020B0604020202020204" pitchFamily="34" charset="0"/>
                <a:cs typeface="Arial" panose="020B0604020202020204" pitchFamily="34" charset="0"/>
              </a:rPr>
              <a:t> boat </a:t>
            </a:r>
            <a:r>
              <a:rPr kumimoji="1" lang="en-US" altLang="ja-JP" sz="1400" dirty="0" err="1">
                <a:latin typeface="Arial" panose="020B0604020202020204" pitchFamily="34" charset="0"/>
                <a:cs typeface="Arial" panose="020B0604020202020204" pitchFamily="34" charset="0"/>
              </a:rPr>
              <a:t>tour【BF,LNC,DNR</a:t>
            </a:r>
            <a:r>
              <a:rPr kumimoji="1" lang="en-US" altLang="ja-JP" sz="1400" dirty="0">
                <a:latin typeface="Arial" panose="020B0604020202020204" pitchFamily="34" charset="0"/>
                <a:cs typeface="Arial" panose="020B0604020202020204" pitchFamily="34" charset="0"/>
              </a:rPr>
              <a:t>/</a:t>
            </a:r>
            <a:r>
              <a:rPr kumimoji="1" lang="en-US" altLang="ja-JP" sz="1400" dirty="0" err="1">
                <a:latin typeface="Arial" panose="020B0604020202020204" pitchFamily="34" charset="0"/>
                <a:cs typeface="Arial" panose="020B0604020202020204" pitchFamily="34" charset="0"/>
              </a:rPr>
              <a:t>Obokekoboke</a:t>
            </a:r>
            <a:r>
              <a:rPr kumimoji="1" lang="en-US" altLang="ja-JP" sz="1400" dirty="0">
                <a:latin typeface="Arial" panose="020B0604020202020204" pitchFamily="34" charset="0"/>
                <a:cs typeface="Arial" panose="020B0604020202020204" pitchFamily="34" charset="0"/>
              </a:rPr>
              <a:t>】</a:t>
            </a:r>
          </a:p>
          <a:p>
            <a:r>
              <a:rPr kumimoji="1" lang="en-US" altLang="ja-JP" sz="1400" dirty="0">
                <a:latin typeface="Arial" panose="020B0604020202020204" pitchFamily="34" charset="0"/>
                <a:cs typeface="Arial" panose="020B0604020202020204" pitchFamily="34" charset="0"/>
              </a:rPr>
              <a:t>Day6:ObokeKoboke to </a:t>
            </a:r>
            <a:r>
              <a:rPr kumimoji="1" lang="en-US" altLang="ja-JP" sz="1400" dirty="0" err="1">
                <a:latin typeface="Arial" panose="020B0604020202020204" pitchFamily="34" charset="0"/>
                <a:cs typeface="Arial" panose="020B0604020202020204" pitchFamily="34" charset="0"/>
              </a:rPr>
              <a:t>Shimanto</a:t>
            </a:r>
            <a:r>
              <a:rPr kumimoji="1" lang="en-US" altLang="ja-JP" sz="1400" dirty="0">
                <a:latin typeface="Arial" panose="020B0604020202020204" pitchFamily="34" charset="0"/>
                <a:cs typeface="Arial" panose="020B0604020202020204" pitchFamily="34" charset="0"/>
              </a:rPr>
              <a:t> via Kochi city/</a:t>
            </a:r>
            <a:r>
              <a:rPr kumimoji="1" lang="en-US" altLang="ja-JP" sz="1400" dirty="0" err="1">
                <a:latin typeface="Arial" panose="020B0604020202020204" pitchFamily="34" charset="0"/>
                <a:cs typeface="Arial" panose="020B0604020202020204" pitchFamily="34" charset="0"/>
              </a:rPr>
              <a:t>Ryuga</a:t>
            </a:r>
            <a:r>
              <a:rPr kumimoji="1" lang="en-US" altLang="ja-JP" sz="1400" dirty="0">
                <a:latin typeface="Arial" panose="020B0604020202020204" pitchFamily="34" charset="0"/>
                <a:cs typeface="Arial" panose="020B0604020202020204" pitchFamily="34" charset="0"/>
              </a:rPr>
              <a:t> Cave, </a:t>
            </a:r>
            <a:r>
              <a:rPr kumimoji="1" lang="en-US" altLang="ja-JP" sz="1400" dirty="0" err="1">
                <a:latin typeface="Arial" panose="020B0604020202020204" pitchFamily="34" charset="0"/>
                <a:cs typeface="Arial" panose="020B0604020202020204" pitchFamily="34" charset="0"/>
              </a:rPr>
              <a:t>Hirome</a:t>
            </a:r>
            <a:r>
              <a:rPr kumimoji="1" lang="en-US" altLang="ja-JP" sz="1400" dirty="0">
                <a:latin typeface="Arial" panose="020B0604020202020204" pitchFamily="34" charset="0"/>
                <a:cs typeface="Arial" panose="020B0604020202020204" pitchFamily="34" charset="0"/>
              </a:rPr>
              <a:t> </a:t>
            </a:r>
            <a:r>
              <a:rPr kumimoji="1" lang="en-US" altLang="ja-JP" sz="1400" dirty="0" err="1">
                <a:latin typeface="Arial" panose="020B0604020202020204" pitchFamily="34" charset="0"/>
                <a:cs typeface="Arial" panose="020B0604020202020204" pitchFamily="34" charset="0"/>
              </a:rPr>
              <a:t>market【BF,LUN</a:t>
            </a:r>
            <a:r>
              <a:rPr kumimoji="1" lang="en-US" altLang="ja-JP" sz="1400" dirty="0">
                <a:latin typeface="Arial" panose="020B0604020202020204" pitchFamily="34" charset="0"/>
                <a:cs typeface="Arial" panose="020B0604020202020204" pitchFamily="34" charset="0"/>
              </a:rPr>
              <a:t>/</a:t>
            </a:r>
            <a:r>
              <a:rPr kumimoji="1" lang="en-US" altLang="ja-JP" sz="1400" dirty="0" err="1">
                <a:latin typeface="Arial" panose="020B0604020202020204" pitchFamily="34" charset="0"/>
                <a:cs typeface="Arial" panose="020B0604020202020204" pitchFamily="34" charset="0"/>
              </a:rPr>
              <a:t>Shimanto</a:t>
            </a:r>
            <a:r>
              <a:rPr kumimoji="1" lang="en-US" altLang="ja-JP" sz="1400" dirty="0">
                <a:latin typeface="Arial" panose="020B0604020202020204" pitchFamily="34" charset="0"/>
                <a:cs typeface="Arial" panose="020B0604020202020204" pitchFamily="34" charset="0"/>
              </a:rPr>
              <a:t>】</a:t>
            </a:r>
          </a:p>
          <a:p>
            <a:r>
              <a:rPr kumimoji="1" lang="en-US" altLang="ja-JP" sz="1400" dirty="0">
                <a:latin typeface="Arial" panose="020B0604020202020204" pitchFamily="34" charset="0"/>
                <a:cs typeface="Arial" panose="020B0604020202020204" pitchFamily="34" charset="0"/>
              </a:rPr>
              <a:t>Day7:Shimanto to Takamatsu /</a:t>
            </a:r>
            <a:r>
              <a:rPr kumimoji="1" lang="en-US" altLang="ja-JP" sz="1400" dirty="0" err="1">
                <a:latin typeface="Arial" panose="020B0604020202020204" pitchFamily="34" charset="0"/>
                <a:cs typeface="Arial" panose="020B0604020202020204" pitchFamily="34" charset="0"/>
              </a:rPr>
              <a:t>Shimanto</a:t>
            </a:r>
            <a:r>
              <a:rPr kumimoji="1" lang="en-US" altLang="ja-JP" sz="1400" dirty="0">
                <a:latin typeface="Arial" panose="020B0604020202020204" pitchFamily="34" charset="0"/>
                <a:cs typeface="Arial" panose="020B0604020202020204" pitchFamily="34" charset="0"/>
              </a:rPr>
              <a:t> River kayaking, </a:t>
            </a:r>
            <a:r>
              <a:rPr kumimoji="1" lang="en-US" altLang="ja-JP" sz="1400" dirty="0" err="1">
                <a:latin typeface="Arial" panose="020B0604020202020204" pitchFamily="34" charset="0"/>
                <a:cs typeface="Arial" panose="020B0604020202020204" pitchFamily="34" charset="0"/>
              </a:rPr>
              <a:t>Dogo</a:t>
            </a:r>
            <a:r>
              <a:rPr kumimoji="1" lang="en-US" altLang="ja-JP" sz="1400" dirty="0">
                <a:latin typeface="Arial" panose="020B0604020202020204" pitchFamily="34" charset="0"/>
                <a:cs typeface="Arial" panose="020B0604020202020204" pitchFamily="34" charset="0"/>
              </a:rPr>
              <a:t> </a:t>
            </a:r>
            <a:r>
              <a:rPr kumimoji="1" lang="en-US" altLang="ja-JP" sz="1400" dirty="0" err="1">
                <a:latin typeface="Arial" panose="020B0604020202020204" pitchFamily="34" charset="0"/>
                <a:cs typeface="Arial" panose="020B0604020202020204" pitchFamily="34" charset="0"/>
              </a:rPr>
              <a:t>Onsen【BF,LNC,DNR</a:t>
            </a:r>
            <a:r>
              <a:rPr kumimoji="1" lang="en-US" altLang="ja-JP" sz="1400" dirty="0">
                <a:latin typeface="Arial" panose="020B0604020202020204" pitchFamily="34" charset="0"/>
                <a:cs typeface="Arial" panose="020B0604020202020204" pitchFamily="34" charset="0"/>
              </a:rPr>
              <a:t>/Matsuyama/Ryokan】</a:t>
            </a:r>
          </a:p>
          <a:p>
            <a:r>
              <a:rPr kumimoji="1" lang="en-US" altLang="ja-JP" sz="1400" dirty="0">
                <a:latin typeface="Arial" panose="020B0604020202020204" pitchFamily="34" charset="0"/>
                <a:cs typeface="Arial" panose="020B0604020202020204" pitchFamily="34" charset="0"/>
              </a:rPr>
              <a:t>Day8:Dogo Onsen to </a:t>
            </a:r>
            <a:r>
              <a:rPr kumimoji="1" lang="en-US" altLang="ja-JP" sz="1400" dirty="0" err="1">
                <a:latin typeface="Arial" panose="020B0604020202020204" pitchFamily="34" charset="0"/>
                <a:cs typeface="Arial" panose="020B0604020202020204" pitchFamily="34" charset="0"/>
              </a:rPr>
              <a:t>Imabari</a:t>
            </a:r>
            <a:r>
              <a:rPr kumimoji="1" lang="en-US" altLang="ja-JP" sz="1400" dirty="0">
                <a:latin typeface="Arial" panose="020B0604020202020204" pitchFamily="34" charset="0"/>
                <a:cs typeface="Arial" panose="020B0604020202020204" pitchFamily="34" charset="0"/>
              </a:rPr>
              <a:t> /Matsuyama </a:t>
            </a:r>
            <a:r>
              <a:rPr kumimoji="1" lang="en-US" altLang="ja-JP" sz="1400" dirty="0" err="1">
                <a:latin typeface="Arial" panose="020B0604020202020204" pitchFamily="34" charset="0"/>
                <a:cs typeface="Arial" panose="020B0604020202020204" pitchFamily="34" charset="0"/>
              </a:rPr>
              <a:t>Catsle</a:t>
            </a:r>
            <a:r>
              <a:rPr kumimoji="1" lang="en-US" altLang="ja-JP" sz="1400" dirty="0">
                <a:latin typeface="Arial" panose="020B0604020202020204" pitchFamily="34" charset="0"/>
                <a:cs typeface="Arial" panose="020B0604020202020204" pitchFamily="34" charset="0"/>
              </a:rPr>
              <a:t>, </a:t>
            </a:r>
            <a:r>
              <a:rPr kumimoji="1" lang="en-US" altLang="ja-JP" sz="1400" dirty="0" err="1">
                <a:latin typeface="Arial" panose="020B0604020202020204" pitchFamily="34" charset="0"/>
                <a:cs typeface="Arial" panose="020B0604020202020204" pitchFamily="34" charset="0"/>
              </a:rPr>
              <a:t>Shimanami</a:t>
            </a:r>
            <a:r>
              <a:rPr kumimoji="1" lang="en-US" altLang="ja-JP" sz="1400" dirty="0">
                <a:latin typeface="Arial" panose="020B0604020202020204" pitchFamily="34" charset="0"/>
                <a:cs typeface="Arial" panose="020B0604020202020204" pitchFamily="34" charset="0"/>
              </a:rPr>
              <a:t> </a:t>
            </a:r>
            <a:r>
              <a:rPr kumimoji="1" lang="en-US" altLang="ja-JP" sz="1400" dirty="0" err="1">
                <a:latin typeface="Arial" panose="020B0604020202020204" pitchFamily="34" charset="0"/>
                <a:cs typeface="Arial" panose="020B0604020202020204" pitchFamily="34" charset="0"/>
              </a:rPr>
              <a:t>cycling【BF,LNC</a:t>
            </a:r>
            <a:r>
              <a:rPr kumimoji="1" lang="en-US" altLang="ja-JP" sz="1400" dirty="0">
                <a:latin typeface="Arial" panose="020B0604020202020204" pitchFamily="34" charset="0"/>
                <a:cs typeface="Arial" panose="020B0604020202020204" pitchFamily="34" charset="0"/>
              </a:rPr>
              <a:t>/</a:t>
            </a:r>
            <a:r>
              <a:rPr kumimoji="1" lang="en-US" altLang="ja-JP" sz="1400" dirty="0" err="1">
                <a:latin typeface="Arial" panose="020B0604020202020204" pitchFamily="34" charset="0"/>
                <a:cs typeface="Arial" panose="020B0604020202020204" pitchFamily="34" charset="0"/>
              </a:rPr>
              <a:t>Imabari</a:t>
            </a:r>
            <a:r>
              <a:rPr kumimoji="1" lang="en-US" altLang="ja-JP" sz="1400" dirty="0">
                <a:latin typeface="Arial" panose="020B0604020202020204" pitchFamily="34" charset="0"/>
                <a:cs typeface="Arial" panose="020B0604020202020204" pitchFamily="34" charset="0"/>
              </a:rPr>
              <a:t>】</a:t>
            </a:r>
          </a:p>
          <a:p>
            <a:r>
              <a:rPr kumimoji="1" lang="en-US" altLang="ja-JP" sz="1400" dirty="0">
                <a:latin typeface="Arial" panose="020B0604020202020204" pitchFamily="34" charset="0"/>
                <a:cs typeface="Arial" panose="020B0604020202020204" pitchFamily="34" charset="0"/>
              </a:rPr>
              <a:t>Day9:Imabari to Hiroshima via </a:t>
            </a:r>
            <a:r>
              <a:rPr kumimoji="1" lang="en-US" altLang="ja-JP" sz="1400" dirty="0" err="1">
                <a:latin typeface="Arial" panose="020B0604020202020204" pitchFamily="34" charset="0"/>
                <a:cs typeface="Arial" panose="020B0604020202020204" pitchFamily="34" charset="0"/>
              </a:rPr>
              <a:t>Onomichi</a:t>
            </a:r>
            <a:r>
              <a:rPr kumimoji="1" lang="en-US" altLang="ja-JP" sz="1400" dirty="0">
                <a:latin typeface="Arial" panose="020B0604020202020204" pitchFamily="34" charset="0"/>
                <a:cs typeface="Arial" panose="020B0604020202020204" pitchFamily="34" charset="0"/>
              </a:rPr>
              <a:t> /</a:t>
            </a:r>
            <a:r>
              <a:rPr kumimoji="1" lang="en-US" altLang="ja-JP" sz="1400" dirty="0" err="1">
                <a:latin typeface="Arial" panose="020B0604020202020204" pitchFamily="34" charset="0"/>
                <a:cs typeface="Arial" panose="020B0604020202020204" pitchFamily="34" charset="0"/>
              </a:rPr>
              <a:t>Onomichi</a:t>
            </a:r>
            <a:r>
              <a:rPr kumimoji="1" lang="en-US" altLang="ja-JP" sz="1400" dirty="0">
                <a:latin typeface="Arial" panose="020B0604020202020204" pitchFamily="34" charset="0"/>
                <a:cs typeface="Arial" panose="020B0604020202020204" pitchFamily="34" charset="0"/>
              </a:rPr>
              <a:t> city, Hiroshima Peace memorial </a:t>
            </a:r>
            <a:r>
              <a:rPr kumimoji="1" lang="en-US" altLang="ja-JP" sz="1400" dirty="0" err="1">
                <a:latin typeface="Arial" panose="020B0604020202020204" pitchFamily="34" charset="0"/>
                <a:cs typeface="Arial" panose="020B0604020202020204" pitchFamily="34" charset="0"/>
              </a:rPr>
              <a:t>museum</a:t>
            </a:r>
            <a:r>
              <a:rPr lang="en-US" altLang="ja-JP" sz="1400" b="0" i="0" dirty="0" err="1">
                <a:solidFill>
                  <a:srgbClr val="111111"/>
                </a:solidFill>
                <a:effectLst/>
                <a:latin typeface="Arial" panose="020B0604020202020204" pitchFamily="34" charset="0"/>
                <a:cs typeface="Arial" panose="020B0604020202020204" pitchFamily="34" charset="0"/>
              </a:rPr>
              <a:t>【BF,LNC,DNR</a:t>
            </a:r>
            <a:r>
              <a:rPr lang="en-US" altLang="ja-JP" sz="1400" b="0" i="0" dirty="0">
                <a:solidFill>
                  <a:srgbClr val="111111"/>
                </a:solidFill>
                <a:effectLst/>
                <a:latin typeface="Arial" panose="020B0604020202020204" pitchFamily="34" charset="0"/>
                <a:cs typeface="Arial" panose="020B0604020202020204" pitchFamily="34" charset="0"/>
              </a:rPr>
              <a:t>/Hiroshima】</a:t>
            </a:r>
          </a:p>
          <a:p>
            <a:r>
              <a:rPr kumimoji="1" lang="en-US" altLang="ja-JP" sz="1400" dirty="0">
                <a:solidFill>
                  <a:srgbClr val="111111"/>
                </a:solidFill>
                <a:latin typeface="Arial" panose="020B0604020202020204" pitchFamily="34" charset="0"/>
                <a:cs typeface="Arial" panose="020B0604020202020204" pitchFamily="34" charset="0"/>
              </a:rPr>
              <a:t>Day10:Hiroshima to Miyajima /</a:t>
            </a:r>
            <a:r>
              <a:rPr kumimoji="1" lang="en-US" altLang="ja-JP" sz="1400" dirty="0" err="1">
                <a:solidFill>
                  <a:srgbClr val="111111"/>
                </a:solidFill>
                <a:latin typeface="Arial" panose="020B0604020202020204" pitchFamily="34" charset="0"/>
                <a:cs typeface="Arial" panose="020B0604020202020204" pitchFamily="34" charset="0"/>
              </a:rPr>
              <a:t>Akino</a:t>
            </a:r>
            <a:r>
              <a:rPr kumimoji="1" lang="en-US" altLang="ja-JP" sz="1400" dirty="0">
                <a:solidFill>
                  <a:srgbClr val="111111"/>
                </a:solidFill>
                <a:latin typeface="Arial" panose="020B0604020202020204" pitchFamily="34" charset="0"/>
                <a:cs typeface="Arial" panose="020B0604020202020204" pitchFamily="34" charset="0"/>
              </a:rPr>
              <a:t> Miyajima(Itsukushima Shrine)【BF,LNC,DNR/</a:t>
            </a:r>
            <a:r>
              <a:rPr kumimoji="1" lang="en-US" altLang="ja-JP" sz="1400" dirty="0" err="1">
                <a:solidFill>
                  <a:srgbClr val="111111"/>
                </a:solidFill>
                <a:latin typeface="Arial" panose="020B0604020202020204" pitchFamily="34" charset="0"/>
                <a:cs typeface="Arial" panose="020B0604020202020204" pitchFamily="34" charset="0"/>
              </a:rPr>
              <a:t>Akinomiyajima</a:t>
            </a:r>
            <a:r>
              <a:rPr kumimoji="1" lang="en-US" altLang="ja-JP" sz="1400" dirty="0">
                <a:solidFill>
                  <a:srgbClr val="111111"/>
                </a:solidFill>
                <a:latin typeface="Arial" panose="020B0604020202020204" pitchFamily="34" charset="0"/>
                <a:cs typeface="Arial" panose="020B0604020202020204" pitchFamily="34" charset="0"/>
              </a:rPr>
              <a:t>/Ryokan】</a:t>
            </a:r>
          </a:p>
          <a:p>
            <a:r>
              <a:rPr kumimoji="1" lang="en-US" altLang="ja-JP" sz="1400" dirty="0">
                <a:solidFill>
                  <a:srgbClr val="111111"/>
                </a:solidFill>
                <a:latin typeface="Arial" panose="020B0604020202020204" pitchFamily="34" charset="0"/>
                <a:cs typeface="Arial" panose="020B0604020202020204" pitchFamily="34" charset="0"/>
              </a:rPr>
              <a:t>Day11:Akino Miyajima to Osaka(Kansai Airport) or Fukuoka by </a:t>
            </a:r>
            <a:r>
              <a:rPr kumimoji="1" lang="en-US" altLang="ja-JP" sz="1400" dirty="0" err="1">
                <a:solidFill>
                  <a:srgbClr val="111111"/>
                </a:solidFill>
                <a:latin typeface="Arial" panose="020B0604020202020204" pitchFamily="34" charset="0"/>
                <a:cs typeface="Arial" panose="020B0604020202020204" pitchFamily="34" charset="0"/>
              </a:rPr>
              <a:t>Shinkansen【BF</a:t>
            </a:r>
            <a:r>
              <a:rPr kumimoji="1" lang="en-US" altLang="ja-JP" sz="1400" dirty="0">
                <a:solidFill>
                  <a:srgbClr val="111111"/>
                </a:solidFill>
                <a:latin typeface="Arial" panose="020B0604020202020204" pitchFamily="34" charset="0"/>
                <a:cs typeface="Arial" panose="020B0604020202020204" pitchFamily="34" charset="0"/>
              </a:rPr>
              <a:t>/In Flight】</a:t>
            </a:r>
          </a:p>
          <a:p>
            <a:r>
              <a:rPr kumimoji="1" lang="en-US" altLang="ja-JP" sz="1400" dirty="0">
                <a:solidFill>
                  <a:srgbClr val="111111"/>
                </a:solidFill>
                <a:latin typeface="Arial" panose="020B0604020202020204" pitchFamily="34" charset="0"/>
                <a:cs typeface="Arial" panose="020B0604020202020204" pitchFamily="34" charset="0"/>
              </a:rPr>
              <a:t>           </a:t>
            </a:r>
            <a:r>
              <a:rPr kumimoji="1" lang="en-US" altLang="ja-JP" sz="1400" dirty="0" err="1">
                <a:solidFill>
                  <a:srgbClr val="111111"/>
                </a:solidFill>
                <a:latin typeface="Arial" panose="020B0604020202020204" pitchFamily="34" charset="0"/>
                <a:cs typeface="Arial" panose="020B0604020202020204" pitchFamily="34" charset="0"/>
              </a:rPr>
              <a:t>Ariving</a:t>
            </a:r>
            <a:r>
              <a:rPr kumimoji="1" lang="en-US" altLang="ja-JP" sz="1400" dirty="0">
                <a:solidFill>
                  <a:srgbClr val="111111"/>
                </a:solidFill>
                <a:latin typeface="Arial" panose="020B0604020202020204" pitchFamily="34" charset="0"/>
                <a:cs typeface="Arial" panose="020B0604020202020204" pitchFamily="34" charset="0"/>
              </a:rPr>
              <a:t> Hawaii</a:t>
            </a:r>
            <a:endParaRPr kumimoji="1" lang="en-US" altLang="ja-JP" sz="1400" dirty="0">
              <a:latin typeface="Arial" panose="020B0604020202020204" pitchFamily="34" charset="0"/>
              <a:cs typeface="Arial" panose="020B0604020202020204" pitchFamily="34" charset="0"/>
            </a:endParaRPr>
          </a:p>
          <a:p>
            <a:endParaRPr kumimoji="1" lang="en-US" altLang="ja-JP" sz="1400" dirty="0">
              <a:latin typeface="Arial" panose="020B0604020202020204" pitchFamily="34" charset="0"/>
              <a:cs typeface="Arial" panose="020B0604020202020204" pitchFamily="34" charset="0"/>
            </a:endParaRPr>
          </a:p>
          <a:p>
            <a:r>
              <a:rPr kumimoji="1" lang="en-US" altLang="ja-JP" sz="1400" dirty="0">
                <a:latin typeface="Arial" panose="020B0604020202020204" pitchFamily="34" charset="0"/>
                <a:cs typeface="Arial" panose="020B0604020202020204" pitchFamily="34" charset="0"/>
              </a:rPr>
              <a:t>Hotel(2people one room)※</a:t>
            </a:r>
            <a:r>
              <a:rPr lang="en-US" altLang="ja-JP" sz="1400" b="0" i="0" dirty="0">
                <a:solidFill>
                  <a:srgbClr val="3C4043"/>
                </a:solidFill>
                <a:effectLst/>
                <a:latin typeface="Roboto" panose="02000000000000000000" pitchFamily="2" charset="0"/>
              </a:rPr>
              <a:t>If one person uses one room, an additional charge of $1,000 is required.</a:t>
            </a:r>
            <a:endParaRPr kumimoji="1" lang="en-US" altLang="ja-JP" sz="1400" dirty="0">
              <a:latin typeface="Arial" panose="020B0604020202020204" pitchFamily="34" charset="0"/>
              <a:cs typeface="Arial" panose="020B0604020202020204" pitchFamily="34" charset="0"/>
            </a:endParaRPr>
          </a:p>
          <a:p>
            <a:r>
              <a:rPr kumimoji="1" lang="ja-JP" altLang="en-US" sz="1400" dirty="0">
                <a:latin typeface="Arial" panose="020B0604020202020204" pitchFamily="34" charset="0"/>
                <a:cs typeface="Arial" panose="020B0604020202020204" pitchFamily="34" charset="0"/>
              </a:rPr>
              <a:t>・</a:t>
            </a:r>
            <a:r>
              <a:rPr kumimoji="1" lang="en-US" altLang="ja-JP" sz="1400" dirty="0">
                <a:latin typeface="Arial" panose="020B0604020202020204" pitchFamily="34" charset="0"/>
                <a:cs typeface="Arial" panose="020B0604020202020204" pitchFamily="34" charset="0"/>
              </a:rPr>
              <a:t>Twin room or Double room</a:t>
            </a:r>
            <a:r>
              <a:rPr kumimoji="1" lang="ja-JP" altLang="en-US" sz="1400" dirty="0">
                <a:latin typeface="Arial" panose="020B0604020202020204" pitchFamily="34" charset="0"/>
                <a:cs typeface="Arial" panose="020B0604020202020204" pitchFamily="34" charset="0"/>
              </a:rPr>
              <a:t>（</a:t>
            </a:r>
            <a:r>
              <a:rPr kumimoji="1" lang="en-US" altLang="ja-JP" sz="1400" dirty="0">
                <a:latin typeface="Arial" panose="020B0604020202020204" pitchFamily="34" charset="0"/>
                <a:cs typeface="Arial" panose="020B0604020202020204" pitchFamily="34" charset="0"/>
              </a:rPr>
              <a:t>you can request)</a:t>
            </a:r>
          </a:p>
          <a:p>
            <a:r>
              <a:rPr kumimoji="1" lang="en-US" altLang="ja-JP" sz="1400" dirty="0">
                <a:latin typeface="Arial" panose="020B0604020202020204" pitchFamily="34" charset="0"/>
                <a:cs typeface="Arial" panose="020B0604020202020204" pitchFamily="34" charset="0"/>
              </a:rPr>
              <a:t>【Day2,3,4,5,6,8,9】Economy Hotel like </a:t>
            </a:r>
            <a:r>
              <a:rPr kumimoji="1" lang="en-US" altLang="ja-JP" sz="1400" dirty="0" err="1">
                <a:latin typeface="Arial" panose="020B0604020202020204" pitchFamily="34" charset="0"/>
                <a:cs typeface="Arial" panose="020B0604020202020204" pitchFamily="34" charset="0"/>
              </a:rPr>
              <a:t>Apa</a:t>
            </a:r>
            <a:r>
              <a:rPr kumimoji="1" lang="en-US" altLang="ja-JP" sz="1400" dirty="0">
                <a:latin typeface="Arial" panose="020B0604020202020204" pitchFamily="34" charset="0"/>
                <a:cs typeface="Arial" panose="020B0604020202020204" pitchFamily="34" charset="0"/>
              </a:rPr>
              <a:t> Hotel, Toyoko-inn.</a:t>
            </a:r>
          </a:p>
          <a:p>
            <a:r>
              <a:rPr lang="en-US" altLang="ja-JP" sz="1400" b="0" i="0" dirty="0">
                <a:solidFill>
                  <a:srgbClr val="3C4043"/>
                </a:solidFill>
                <a:effectLst/>
                <a:latin typeface="Roboto" panose="02000000000000000000" pitchFamily="2" charset="0"/>
              </a:rPr>
              <a:t>*We request that the room be as large as possible, but the average size of a business hotel room is about 15 to 20 square meters. If you would like a room of 20 square meters or more, please request an arrangement (additional charge)</a:t>
            </a:r>
            <a:endParaRPr kumimoji="1" lang="en-US" altLang="ja-JP" sz="1400" dirty="0">
              <a:latin typeface="Arial" panose="020B0604020202020204" pitchFamily="34" charset="0"/>
              <a:cs typeface="Arial" panose="020B0604020202020204" pitchFamily="34" charset="0"/>
            </a:endParaRPr>
          </a:p>
          <a:p>
            <a:r>
              <a:rPr kumimoji="1" lang="en-US" altLang="ja-JP" sz="1400" dirty="0">
                <a:latin typeface="Arial" panose="020B0604020202020204" pitchFamily="34" charset="0"/>
                <a:cs typeface="Arial" panose="020B0604020202020204" pitchFamily="34" charset="0"/>
              </a:rPr>
              <a:t>【Day7,10】Ryokan </a:t>
            </a:r>
            <a:r>
              <a:rPr kumimoji="1" lang="en-US" altLang="ja-JP" sz="1400" dirty="0" err="1">
                <a:latin typeface="Arial" panose="020B0604020202020204" pitchFamily="34" charset="0"/>
                <a:cs typeface="Arial" panose="020B0604020202020204" pitchFamily="34" charset="0"/>
              </a:rPr>
              <a:t>Style:</a:t>
            </a:r>
            <a:r>
              <a:rPr lang="en-US" altLang="ja-JP" sz="1400" b="0" i="0" dirty="0" err="1">
                <a:solidFill>
                  <a:srgbClr val="111111"/>
                </a:solidFill>
                <a:effectLst/>
                <a:latin typeface="Roboto" panose="02000000000000000000" pitchFamily="2" charset="0"/>
              </a:rPr>
              <a:t>Ryokan</a:t>
            </a:r>
            <a:r>
              <a:rPr lang="en-US" altLang="ja-JP" sz="1400" b="0" i="0" dirty="0">
                <a:solidFill>
                  <a:srgbClr val="111111"/>
                </a:solidFill>
                <a:effectLst/>
                <a:latin typeface="Roboto" panose="02000000000000000000" pitchFamily="2" charset="0"/>
              </a:rPr>
              <a:t> refers to a traditional Japanese-style inn that can be spotted in any tourist spot in Japan. </a:t>
            </a:r>
            <a:endParaRPr kumimoji="1" lang="en-US" altLang="ja-JP" sz="1400" dirty="0">
              <a:latin typeface="Arial" panose="020B0604020202020204" pitchFamily="34" charset="0"/>
              <a:cs typeface="Arial" panose="020B0604020202020204" pitchFamily="34" charset="0"/>
            </a:endParaRPr>
          </a:p>
          <a:p>
            <a:endParaRPr kumimoji="1" lang="en-US" altLang="ja-JP" sz="1400" b="1" dirty="0">
              <a:latin typeface="Arial" panose="020B0604020202020204" pitchFamily="34" charset="0"/>
              <a:cs typeface="Arial" panose="020B0604020202020204" pitchFamily="34" charset="0"/>
            </a:endParaRPr>
          </a:p>
          <a:p>
            <a:r>
              <a:rPr kumimoji="1" lang="en-US" altLang="ja-JP" sz="1400" b="1" dirty="0">
                <a:latin typeface="Arial" panose="020B0604020202020204" pitchFamily="34" charset="0"/>
                <a:cs typeface="Arial" panose="020B0604020202020204" pitchFamily="34" charset="0"/>
              </a:rPr>
              <a:t>Included in cost</a:t>
            </a:r>
          </a:p>
          <a:p>
            <a:r>
              <a:rPr lang="ja-JP" altLang="en-US" sz="1400" b="0" i="0" dirty="0">
                <a:solidFill>
                  <a:srgbClr val="3C4043"/>
                </a:solidFill>
                <a:effectLst/>
                <a:latin typeface="Roboto" panose="02000000000000000000" pitchFamily="2" charset="0"/>
              </a:rPr>
              <a:t>・</a:t>
            </a:r>
            <a:r>
              <a:rPr lang="en-US" altLang="ja-JP" sz="1400" b="0" i="0" dirty="0">
                <a:solidFill>
                  <a:srgbClr val="3C4043"/>
                </a:solidFill>
                <a:effectLst/>
                <a:latin typeface="Roboto" panose="02000000000000000000" pitchFamily="2" charset="0"/>
              </a:rPr>
              <a:t>Guide fee from arrival at the airport on the 2nd day of the schedule to noon on the 11th day of the schedule at Hiroshima. </a:t>
            </a:r>
          </a:p>
          <a:p>
            <a:r>
              <a:rPr lang="ja-JP" altLang="en-US" sz="1400" b="0" i="0" dirty="0">
                <a:solidFill>
                  <a:srgbClr val="3C4043"/>
                </a:solidFill>
                <a:effectLst/>
                <a:latin typeface="Roboto" panose="02000000000000000000" pitchFamily="2" charset="0"/>
              </a:rPr>
              <a:t>・</a:t>
            </a:r>
            <a:r>
              <a:rPr lang="en-US" altLang="ja-JP" sz="1400" b="0" i="0" dirty="0">
                <a:solidFill>
                  <a:srgbClr val="3C4043"/>
                </a:solidFill>
                <a:effectLst/>
                <a:latin typeface="Roboto" panose="02000000000000000000" pitchFamily="2" charset="0"/>
              </a:rPr>
              <a:t>Transportation, accommodation, and entrance fees to tourist facilities within the schedule in Japan from arrival at the airport on the 2nd day of the schedule to the 11th day of the schedule </a:t>
            </a:r>
          </a:p>
          <a:p>
            <a:r>
              <a:rPr lang="ja-JP" altLang="en-US" sz="1400" b="0" i="0" dirty="0">
                <a:solidFill>
                  <a:srgbClr val="3C4043"/>
                </a:solidFill>
                <a:effectLst/>
                <a:latin typeface="Roboto" panose="02000000000000000000" pitchFamily="2" charset="0"/>
              </a:rPr>
              <a:t>・</a:t>
            </a:r>
            <a:r>
              <a:rPr lang="en-US" altLang="ja-JP" sz="1400" b="0" i="0" dirty="0">
                <a:solidFill>
                  <a:srgbClr val="3C4043"/>
                </a:solidFill>
                <a:effectLst/>
                <a:latin typeface="Roboto" panose="02000000000000000000" pitchFamily="2" charset="0"/>
              </a:rPr>
              <a:t>9 breakfasts, 8 lunches, 5 dinners are include  *Beverages during meals are not included.</a:t>
            </a:r>
          </a:p>
          <a:p>
            <a:endParaRPr kumimoji="1" lang="en-US" altLang="ja-JP" sz="1400" dirty="0">
              <a:solidFill>
                <a:srgbClr val="3C4043"/>
              </a:solidFill>
              <a:latin typeface="Roboto" panose="02000000000000000000" pitchFamily="2" charset="0"/>
              <a:cs typeface="Arial" panose="020B0604020202020204" pitchFamily="34" charset="0"/>
            </a:endParaRPr>
          </a:p>
          <a:p>
            <a:r>
              <a:rPr lang="en-US" altLang="ja-JP" sz="1400" b="1" i="0" dirty="0">
                <a:solidFill>
                  <a:srgbClr val="3C4043"/>
                </a:solidFill>
                <a:effectLst/>
                <a:latin typeface="Roboto" panose="02000000000000000000" pitchFamily="2" charset="0"/>
              </a:rPr>
              <a:t>Notes </a:t>
            </a:r>
          </a:p>
          <a:p>
            <a:r>
              <a:rPr lang="ja-JP" altLang="en-US" sz="1400" b="1" i="0" dirty="0">
                <a:solidFill>
                  <a:srgbClr val="3C4043"/>
                </a:solidFill>
                <a:effectLst/>
                <a:latin typeface="Roboto" panose="02000000000000000000" pitchFamily="2" charset="0"/>
              </a:rPr>
              <a:t>・</a:t>
            </a:r>
            <a:r>
              <a:rPr lang="en-US" altLang="ja-JP" sz="1400" b="0" i="0" dirty="0">
                <a:solidFill>
                  <a:srgbClr val="3C4043"/>
                </a:solidFill>
                <a:effectLst/>
                <a:latin typeface="Roboto" panose="02000000000000000000" pitchFamily="2" charset="0"/>
              </a:rPr>
              <a:t>Airfare and visas between Hawaii and Japan are not included in the price. Please make your own arrangements.</a:t>
            </a:r>
            <a:endParaRPr lang="en-US" altLang="ja-JP" sz="1400" b="1" i="0" dirty="0">
              <a:solidFill>
                <a:srgbClr val="3C4043"/>
              </a:solidFill>
              <a:effectLst/>
              <a:latin typeface="Roboto" panose="02000000000000000000" pitchFamily="2" charset="0"/>
            </a:endParaRPr>
          </a:p>
          <a:p>
            <a:r>
              <a:rPr lang="ja-JP" altLang="en-US" sz="1400" b="0" i="0" dirty="0">
                <a:solidFill>
                  <a:srgbClr val="3C4043"/>
                </a:solidFill>
                <a:effectLst/>
                <a:latin typeface="Roboto" panose="02000000000000000000" pitchFamily="2" charset="0"/>
              </a:rPr>
              <a:t>・</a:t>
            </a:r>
            <a:r>
              <a:rPr lang="en-US" altLang="ja-JP" sz="1400" b="0" i="0" dirty="0">
                <a:solidFill>
                  <a:srgbClr val="3C4043"/>
                </a:solidFill>
                <a:effectLst/>
                <a:latin typeface="Roboto" panose="02000000000000000000" pitchFamily="2" charset="0"/>
              </a:rPr>
              <a:t>Depending on traffic conditions on the day, the route and order of sightseeing may change. </a:t>
            </a:r>
          </a:p>
          <a:p>
            <a:r>
              <a:rPr lang="ja-JP" altLang="en-US" sz="1400" b="0" i="0" dirty="0">
                <a:solidFill>
                  <a:srgbClr val="3C4043"/>
                </a:solidFill>
                <a:effectLst/>
                <a:latin typeface="Roboto" panose="02000000000000000000" pitchFamily="2" charset="0"/>
              </a:rPr>
              <a:t>・</a:t>
            </a:r>
            <a:r>
              <a:rPr lang="en-US" altLang="ja-JP" sz="1400" b="0" i="0" dirty="0">
                <a:solidFill>
                  <a:srgbClr val="3C4043"/>
                </a:solidFill>
                <a:effectLst/>
                <a:latin typeface="Roboto" panose="02000000000000000000" pitchFamily="2" charset="0"/>
              </a:rPr>
              <a:t>If sightseeing is not possible due to the situation of the tourist spot, we will guide you to an alternative tourist spot. </a:t>
            </a:r>
          </a:p>
          <a:p>
            <a:r>
              <a:rPr lang="ja-JP" altLang="en-US" sz="1400" b="0" i="0" dirty="0">
                <a:solidFill>
                  <a:srgbClr val="3C4043"/>
                </a:solidFill>
                <a:effectLst/>
                <a:latin typeface="Roboto" panose="02000000000000000000" pitchFamily="2" charset="0"/>
              </a:rPr>
              <a:t>・</a:t>
            </a:r>
            <a:r>
              <a:rPr lang="en-US" altLang="ja-JP" sz="1400" b="0" i="0" dirty="0">
                <a:solidFill>
                  <a:srgbClr val="3C4043"/>
                </a:solidFill>
                <a:effectLst/>
                <a:latin typeface="Roboto" panose="02000000000000000000" pitchFamily="2" charset="0"/>
              </a:rPr>
              <a:t>Please feel free to contact us if there is a place you would like to arrange in the itinerary. Additional charges may apply depending on the content of the arrangement.</a:t>
            </a:r>
            <a:endParaRPr kumimoji="1" lang="en-US" altLang="ja-JP" sz="1400" b="1" dirty="0">
              <a:latin typeface="Arial" panose="020B0604020202020204" pitchFamily="34" charset="0"/>
              <a:cs typeface="Arial" panose="020B0604020202020204" pitchFamily="34" charset="0"/>
            </a:endParaRPr>
          </a:p>
          <a:p>
            <a:r>
              <a:rPr kumimoji="1" lang="ja-JP" altLang="en-US" dirty="0">
                <a:latin typeface="Arial" panose="020B0604020202020204" pitchFamily="34" charset="0"/>
                <a:cs typeface="Arial" panose="020B0604020202020204" pitchFamily="34" charset="0"/>
              </a:rPr>
              <a:t>　</a:t>
            </a:r>
            <a:endParaRPr kumimoji="1"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982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17CB3F-04B2-8FC5-533E-F27551C753E8}"/>
              </a:ext>
            </a:extLst>
          </p:cNvPr>
          <p:cNvSpPr txBox="1"/>
          <p:nvPr/>
        </p:nvSpPr>
        <p:spPr>
          <a:xfrm rot="10800000" flipH="1" flipV="1">
            <a:off x="355600" y="397104"/>
            <a:ext cx="9982200" cy="8309967"/>
          </a:xfrm>
          <a:prstGeom prst="rect">
            <a:avLst/>
          </a:prstGeom>
          <a:noFill/>
        </p:spPr>
        <p:txBody>
          <a:bodyPr wrap="square" rtlCol="0">
            <a:spAutoFit/>
          </a:bodyPr>
          <a:lstStyle/>
          <a:p>
            <a:r>
              <a:rPr lang="en-US" altLang="ja-JP" sz="1400" b="1" i="0" dirty="0">
                <a:solidFill>
                  <a:srgbClr val="3C4043"/>
                </a:solidFill>
                <a:effectLst/>
                <a:latin typeface="Arial" panose="020B0604020202020204" pitchFamily="34" charset="0"/>
                <a:cs typeface="Arial" panose="020B0604020202020204" pitchFamily="34" charset="0"/>
              </a:rPr>
              <a:t>Travel application period</a:t>
            </a:r>
            <a:r>
              <a:rPr lang="en-US" altLang="ja-JP" sz="1400" b="0" i="0" dirty="0">
                <a:solidFill>
                  <a:srgbClr val="3C4043"/>
                </a:solidFill>
                <a:effectLst/>
                <a:latin typeface="Arial" panose="020B0604020202020204" pitchFamily="34" charset="0"/>
                <a:cs typeface="Arial" panose="020B0604020202020204" pitchFamily="34" charset="0"/>
              </a:rPr>
              <a:t>: </a:t>
            </a:r>
            <a:r>
              <a:rPr lang="en-US" altLang="ja-JP" sz="1400" dirty="0">
                <a:solidFill>
                  <a:srgbClr val="3C4043"/>
                </a:solidFill>
                <a:latin typeface="Arial" panose="020B0604020202020204" pitchFamily="34" charset="0"/>
                <a:cs typeface="Arial" panose="020B0604020202020204" pitchFamily="34" charset="0"/>
              </a:rPr>
              <a:t>January</a:t>
            </a:r>
            <a:r>
              <a:rPr lang="en-US" altLang="ja-JP" sz="1400" b="0" i="0" dirty="0">
                <a:solidFill>
                  <a:srgbClr val="3C4043"/>
                </a:solidFill>
                <a:effectLst/>
                <a:latin typeface="Arial" panose="020B0604020202020204" pitchFamily="34" charset="0"/>
                <a:cs typeface="Arial" panose="020B0604020202020204" pitchFamily="34" charset="0"/>
              </a:rPr>
              <a:t> </a:t>
            </a:r>
            <a:r>
              <a:rPr lang="en-US" altLang="ja-JP" sz="1400" dirty="0">
                <a:solidFill>
                  <a:srgbClr val="3C4043"/>
                </a:solidFill>
                <a:latin typeface="Arial" panose="020B0604020202020204" pitchFamily="34" charset="0"/>
                <a:cs typeface="Arial" panose="020B0604020202020204" pitchFamily="34" charset="0"/>
              </a:rPr>
              <a:t>5</a:t>
            </a:r>
            <a:r>
              <a:rPr lang="en-US" altLang="ja-JP" sz="1400" b="0" i="0" dirty="0">
                <a:solidFill>
                  <a:srgbClr val="3C4043"/>
                </a:solidFill>
                <a:effectLst/>
                <a:latin typeface="Arial" panose="020B0604020202020204" pitchFamily="34" charset="0"/>
                <a:cs typeface="Arial" panose="020B0604020202020204" pitchFamily="34" charset="0"/>
              </a:rPr>
              <a:t>th to </a:t>
            </a:r>
            <a:r>
              <a:rPr lang="en-US" altLang="ja-JP" sz="1400" dirty="0">
                <a:solidFill>
                  <a:srgbClr val="3C4043"/>
                </a:solidFill>
                <a:latin typeface="Arial" panose="020B0604020202020204" pitchFamily="34" charset="0"/>
                <a:cs typeface="Arial" panose="020B0604020202020204" pitchFamily="34" charset="0"/>
              </a:rPr>
              <a:t>December</a:t>
            </a:r>
            <a:r>
              <a:rPr lang="en-US" altLang="ja-JP" sz="1400" b="0" i="0" dirty="0">
                <a:solidFill>
                  <a:srgbClr val="3C4043"/>
                </a:solidFill>
                <a:effectLst/>
                <a:latin typeface="Arial" panose="020B0604020202020204" pitchFamily="34" charset="0"/>
                <a:cs typeface="Arial" panose="020B0604020202020204" pitchFamily="34" charset="0"/>
              </a:rPr>
              <a:t> </a:t>
            </a:r>
            <a:r>
              <a:rPr lang="en-US" altLang="ja-JP" sz="1400" dirty="0">
                <a:solidFill>
                  <a:srgbClr val="3C4043"/>
                </a:solidFill>
                <a:latin typeface="Arial" panose="020B0604020202020204" pitchFamily="34" charset="0"/>
                <a:cs typeface="Arial" panose="020B0604020202020204" pitchFamily="34" charset="0"/>
              </a:rPr>
              <a:t>18</a:t>
            </a:r>
            <a:r>
              <a:rPr lang="en-US" altLang="ja-JP" sz="1400" b="0" i="0" dirty="0">
                <a:solidFill>
                  <a:srgbClr val="3C4043"/>
                </a:solidFill>
                <a:effectLst/>
                <a:latin typeface="Arial" panose="020B0604020202020204" pitchFamily="34" charset="0"/>
                <a:cs typeface="Arial" panose="020B0604020202020204" pitchFamily="34" charset="0"/>
              </a:rPr>
              <a:t>th </a:t>
            </a:r>
          </a:p>
          <a:p>
            <a:endParaRPr kumimoji="1" lang="en-US" altLang="ja-JP" sz="1400" dirty="0">
              <a:latin typeface="Arial" panose="020B0604020202020204" pitchFamily="34" charset="0"/>
              <a:cs typeface="Arial" panose="020B0604020202020204" pitchFamily="34" charset="0"/>
            </a:endParaRPr>
          </a:p>
          <a:p>
            <a:r>
              <a:rPr lang="en-US" altLang="ja-JP" sz="1400" b="1" i="0" dirty="0">
                <a:solidFill>
                  <a:srgbClr val="3C4043"/>
                </a:solidFill>
                <a:effectLst/>
                <a:latin typeface="Arial" panose="020B0604020202020204" pitchFamily="34" charset="0"/>
                <a:cs typeface="Arial" panose="020B0604020202020204" pitchFamily="34" charset="0"/>
              </a:rPr>
              <a:t>Additional travel fee Departure period</a:t>
            </a:r>
            <a:endParaRPr lang="en-US" altLang="ja-JP" sz="1400" b="0" i="0" dirty="0">
              <a:solidFill>
                <a:srgbClr val="3C4043"/>
              </a:solidFill>
              <a:effectLst/>
              <a:latin typeface="Arial" panose="020B0604020202020204" pitchFamily="34" charset="0"/>
              <a:cs typeface="Arial" panose="020B0604020202020204" pitchFamily="34" charset="0"/>
            </a:endParaRPr>
          </a:p>
          <a:p>
            <a:r>
              <a:rPr lang="en-US" altLang="ja-JP" sz="1400" b="0" i="0" dirty="0">
                <a:solidFill>
                  <a:srgbClr val="3C4043"/>
                </a:solidFill>
                <a:effectLst/>
                <a:latin typeface="Arial" panose="020B0604020202020204" pitchFamily="34" charset="0"/>
                <a:cs typeface="Arial" panose="020B0604020202020204" pitchFamily="34" charset="0"/>
              </a:rPr>
              <a:t>The following departure dates are peak seasons in Japan, so an additional fee will be required. Please contact your travel agency. </a:t>
            </a:r>
          </a:p>
          <a:p>
            <a:r>
              <a:rPr lang="en-US" altLang="ja-JP" sz="1400" dirty="0">
                <a:solidFill>
                  <a:srgbClr val="3C4043"/>
                </a:solidFill>
                <a:latin typeface="Arial" panose="020B0604020202020204" pitchFamily="34" charset="0"/>
                <a:cs typeface="Arial" panose="020B0604020202020204" pitchFamily="34" charset="0"/>
              </a:rPr>
              <a:t>From March10 to April 5</a:t>
            </a:r>
            <a:r>
              <a:rPr lang="en-US" altLang="ja-JP" sz="1400" baseline="30000" dirty="0">
                <a:solidFill>
                  <a:srgbClr val="3C4043"/>
                </a:solidFill>
                <a:latin typeface="Arial" panose="020B0604020202020204" pitchFamily="34" charset="0"/>
                <a:cs typeface="Arial" panose="020B0604020202020204" pitchFamily="34" charset="0"/>
              </a:rPr>
              <a:t>th</a:t>
            </a:r>
            <a:r>
              <a:rPr lang="en-US" altLang="ja-JP" sz="1400" dirty="0">
                <a:solidFill>
                  <a:srgbClr val="3C4043"/>
                </a:solidFill>
                <a:latin typeface="Arial" panose="020B0604020202020204" pitchFamily="34" charset="0"/>
                <a:cs typeface="Arial" panose="020B0604020202020204" pitchFamily="34" charset="0"/>
              </a:rPr>
              <a:t>(Sakura/Cherry blossoms season)</a:t>
            </a:r>
            <a:endParaRPr lang="en-US" altLang="ja-JP" sz="1400" b="0" i="0" dirty="0">
              <a:solidFill>
                <a:srgbClr val="3C4043"/>
              </a:solidFill>
              <a:effectLst/>
              <a:latin typeface="Arial" panose="020B0604020202020204" pitchFamily="34" charset="0"/>
              <a:cs typeface="Arial" panose="020B0604020202020204" pitchFamily="34" charset="0"/>
            </a:endParaRPr>
          </a:p>
          <a:p>
            <a:r>
              <a:rPr lang="en-US" altLang="ja-JP" sz="1400" b="0" i="0" dirty="0">
                <a:solidFill>
                  <a:srgbClr val="3C4043"/>
                </a:solidFill>
                <a:effectLst/>
                <a:latin typeface="Arial" panose="020B0604020202020204" pitchFamily="34" charset="0"/>
                <a:cs typeface="Arial" panose="020B0604020202020204" pitchFamily="34" charset="0"/>
              </a:rPr>
              <a:t>From April 17th to May 4th (Golden Week in Japan) </a:t>
            </a:r>
          </a:p>
          <a:p>
            <a:r>
              <a:rPr lang="en-US" altLang="ja-JP" sz="1400" b="0" i="0" dirty="0">
                <a:solidFill>
                  <a:srgbClr val="3C4043"/>
                </a:solidFill>
                <a:effectLst/>
                <a:latin typeface="Arial" panose="020B0604020202020204" pitchFamily="34" charset="0"/>
                <a:cs typeface="Arial" panose="020B0604020202020204" pitchFamily="34" charset="0"/>
              </a:rPr>
              <a:t>From June 22nd to August 31st (summer vacation season)</a:t>
            </a:r>
          </a:p>
          <a:p>
            <a:endParaRPr kumimoji="1" lang="en-US" altLang="ja-JP" sz="1400" dirty="0">
              <a:solidFill>
                <a:srgbClr val="3C4043"/>
              </a:solidFill>
              <a:latin typeface="Arial" panose="020B0604020202020204" pitchFamily="34" charset="0"/>
              <a:cs typeface="Arial" panose="020B0604020202020204" pitchFamily="34" charset="0"/>
            </a:endParaRPr>
          </a:p>
          <a:p>
            <a:r>
              <a:rPr lang="en-US" altLang="ja-JP" sz="1400" b="1" i="0" dirty="0">
                <a:solidFill>
                  <a:srgbClr val="3C4043"/>
                </a:solidFill>
                <a:effectLst/>
                <a:latin typeface="Arial" panose="020B0604020202020204" pitchFamily="34" charset="0"/>
                <a:cs typeface="Arial" panose="020B0604020202020204" pitchFamily="34" charset="0"/>
              </a:rPr>
              <a:t>Travel price </a:t>
            </a:r>
            <a:r>
              <a:rPr lang="en-US" altLang="ja-JP" sz="1400" b="0" i="0" dirty="0">
                <a:solidFill>
                  <a:srgbClr val="3C4043"/>
                </a:solidFill>
                <a:effectLst/>
                <a:latin typeface="Arial" panose="020B0604020202020204" pitchFamily="34" charset="0"/>
                <a:cs typeface="Arial" panose="020B0604020202020204" pitchFamily="34" charset="0"/>
              </a:rPr>
              <a:t>*Changes according to the monthly $/\ rate. Please be sure to check the latest price in advance. </a:t>
            </a:r>
          </a:p>
          <a:p>
            <a:r>
              <a:rPr lang="en-US" altLang="ja-JP" sz="1400" dirty="0">
                <a:solidFill>
                  <a:srgbClr val="3C4043"/>
                </a:solidFill>
                <a:latin typeface="Arial" panose="020B0604020202020204" pitchFamily="34" charset="0"/>
                <a:cs typeface="Arial" panose="020B0604020202020204" pitchFamily="34" charset="0"/>
              </a:rPr>
              <a:t>2 </a:t>
            </a:r>
            <a:r>
              <a:rPr lang="en-US" altLang="ja-JP" sz="1400" b="0" i="0" dirty="0">
                <a:solidFill>
                  <a:srgbClr val="3C4043"/>
                </a:solidFill>
                <a:effectLst/>
                <a:latin typeface="Arial" panose="020B0604020202020204" pitchFamily="34" charset="0"/>
                <a:cs typeface="Arial" panose="020B0604020202020204" pitchFamily="34" charset="0"/>
              </a:rPr>
              <a:t>people: 4,200$ per person  (2 people  per room)</a:t>
            </a:r>
          </a:p>
          <a:p>
            <a:r>
              <a:rPr lang="en-US" altLang="ja-JP" sz="1400" dirty="0">
                <a:solidFill>
                  <a:srgbClr val="3C4043"/>
                </a:solidFill>
                <a:latin typeface="Arial" panose="020B0604020202020204" pitchFamily="34" charset="0"/>
                <a:cs typeface="Arial" panose="020B0604020202020204" pitchFamily="34" charset="0"/>
              </a:rPr>
              <a:t>3 people:</a:t>
            </a:r>
            <a:r>
              <a:rPr lang="en-US" altLang="ja-JP" sz="1400" b="0" i="0" dirty="0">
                <a:solidFill>
                  <a:srgbClr val="3C4043"/>
                </a:solidFill>
                <a:effectLst/>
                <a:latin typeface="Arial" panose="020B0604020202020204" pitchFamily="34" charset="0"/>
                <a:cs typeface="Arial" panose="020B0604020202020204" pitchFamily="34" charset="0"/>
              </a:rPr>
              <a:t> 3,630$ per person  ( 3 people per room)</a:t>
            </a:r>
          </a:p>
          <a:p>
            <a:r>
              <a:rPr lang="en-US" altLang="ja-JP" sz="1400" b="0" i="0" dirty="0">
                <a:solidFill>
                  <a:srgbClr val="3C4043"/>
                </a:solidFill>
                <a:effectLst/>
                <a:latin typeface="Arial" panose="020B0604020202020204" pitchFamily="34" charset="0"/>
                <a:cs typeface="Arial" panose="020B0604020202020204" pitchFamily="34" charset="0"/>
              </a:rPr>
              <a:t> </a:t>
            </a:r>
            <a:r>
              <a:rPr lang="ja-JP" altLang="en-US" sz="1400" b="0" i="0" dirty="0">
                <a:solidFill>
                  <a:srgbClr val="3C4043"/>
                </a:solidFill>
                <a:effectLst/>
                <a:latin typeface="Arial" panose="020B0604020202020204" pitchFamily="34" charset="0"/>
                <a:cs typeface="Arial" panose="020B0604020202020204" pitchFamily="34" charset="0"/>
              </a:rPr>
              <a:t>*</a:t>
            </a:r>
            <a:r>
              <a:rPr lang="en-US" altLang="ja-JP" sz="1400" b="0" i="0" dirty="0">
                <a:solidFill>
                  <a:srgbClr val="3C4043"/>
                </a:solidFill>
                <a:effectLst/>
                <a:latin typeface="Arial" panose="020B0604020202020204" pitchFamily="34" charset="0"/>
                <a:cs typeface="Arial" panose="020B0604020202020204" pitchFamily="34" charset="0"/>
              </a:rPr>
              <a:t>Additional charge for 2 people 1 room + 1 person 1 room </a:t>
            </a:r>
          </a:p>
          <a:p>
            <a:r>
              <a:rPr lang="en-US" altLang="ja-JP" sz="1400" b="0" i="0" dirty="0">
                <a:solidFill>
                  <a:srgbClr val="3C4043"/>
                </a:solidFill>
                <a:effectLst/>
                <a:latin typeface="Arial" panose="020B0604020202020204" pitchFamily="34" charset="0"/>
                <a:cs typeface="Arial" panose="020B0604020202020204" pitchFamily="34" charset="0"/>
              </a:rPr>
              <a:t>4 people: 3,300$ per person (4 people using 2 room)</a:t>
            </a:r>
          </a:p>
          <a:p>
            <a:r>
              <a:rPr lang="en-US" altLang="ja-JP" sz="1400" b="0" i="0" dirty="0">
                <a:solidFill>
                  <a:srgbClr val="3C4043"/>
                </a:solidFill>
                <a:effectLst/>
                <a:latin typeface="Arial" panose="020B0604020202020204" pitchFamily="34" charset="0"/>
                <a:cs typeface="Arial" panose="020B0604020202020204" pitchFamily="34" charset="0"/>
              </a:rPr>
              <a:t>5people: 3,100$ per person (1 room for 3 people + 1 room for 2 people) </a:t>
            </a:r>
          </a:p>
          <a:p>
            <a:r>
              <a:rPr lang="en-US" altLang="ja-JP" sz="1400" dirty="0">
                <a:solidFill>
                  <a:srgbClr val="3C4043"/>
                </a:solidFill>
                <a:latin typeface="Arial" panose="020B0604020202020204" pitchFamily="34" charset="0"/>
                <a:cs typeface="Arial" panose="020B0604020202020204" pitchFamily="34" charset="0"/>
              </a:rPr>
              <a:t>6</a:t>
            </a:r>
            <a:r>
              <a:rPr lang="en-US" altLang="ja-JP" sz="1400" b="0" i="0" dirty="0">
                <a:solidFill>
                  <a:srgbClr val="3C4043"/>
                </a:solidFill>
                <a:effectLst/>
                <a:latin typeface="Arial" panose="020B0604020202020204" pitchFamily="34" charset="0"/>
                <a:cs typeface="Arial" panose="020B0604020202020204" pitchFamily="34" charset="0"/>
              </a:rPr>
              <a:t>people: 3,000$ per person(6 people per person(6people </a:t>
            </a:r>
            <a:r>
              <a:rPr lang="en-US" altLang="ja-JP" sz="1400" dirty="0">
                <a:solidFill>
                  <a:srgbClr val="3C4043"/>
                </a:solidFill>
                <a:latin typeface="Arial" panose="020B0604020202020204" pitchFamily="34" charset="0"/>
                <a:cs typeface="Arial" panose="020B0604020202020204" pitchFamily="34" charset="0"/>
              </a:rPr>
              <a:t>using </a:t>
            </a:r>
            <a:r>
              <a:rPr lang="en-US" altLang="ja-JP" sz="1400" b="0" i="0" dirty="0">
                <a:solidFill>
                  <a:srgbClr val="3C4043"/>
                </a:solidFill>
                <a:effectLst/>
                <a:latin typeface="Arial" panose="020B0604020202020204" pitchFamily="34" charset="0"/>
                <a:cs typeface="Arial" panose="020B0604020202020204" pitchFamily="34" charset="0"/>
              </a:rPr>
              <a:t> 2 rooms) </a:t>
            </a:r>
          </a:p>
          <a:p>
            <a:r>
              <a:rPr lang="en-US" altLang="ja-JP" sz="1400" b="0" i="0" dirty="0">
                <a:solidFill>
                  <a:srgbClr val="3C4043"/>
                </a:solidFill>
                <a:effectLst/>
                <a:latin typeface="Arial" panose="020B0604020202020204" pitchFamily="34" charset="0"/>
                <a:cs typeface="Arial" panose="020B0604020202020204" pitchFamily="34" charset="0"/>
              </a:rPr>
              <a:t>*Single room additional charge 1,000$ *In the case of an odd number of people, a triple room (∔ double room) will be used, and an additional charge will be required if a single room is used.</a:t>
            </a:r>
            <a:endParaRPr kumimoji="1" lang="en-US" altLang="ja-JP" sz="1400" dirty="0">
              <a:solidFill>
                <a:srgbClr val="3C4043"/>
              </a:solidFill>
              <a:latin typeface="Arial" panose="020B0604020202020204" pitchFamily="34" charset="0"/>
              <a:cs typeface="Arial" panose="020B0604020202020204" pitchFamily="34" charset="0"/>
            </a:endParaRPr>
          </a:p>
          <a:p>
            <a:endParaRPr kumimoji="1" lang="en-US" altLang="ja-JP" sz="1400" dirty="0">
              <a:latin typeface="Arial" panose="020B0604020202020204" pitchFamily="34" charset="0"/>
              <a:cs typeface="Arial" panose="020B0604020202020204" pitchFamily="34" charset="0"/>
            </a:endParaRPr>
          </a:p>
          <a:p>
            <a:r>
              <a:rPr lang="en-US" altLang="ja-JP" sz="1400" b="1" i="0" dirty="0">
                <a:solidFill>
                  <a:srgbClr val="3C4043"/>
                </a:solidFill>
                <a:effectLst/>
                <a:latin typeface="Arial" panose="020B0604020202020204" pitchFamily="34" charset="0"/>
                <a:cs typeface="Arial" panose="020B0604020202020204" pitchFamily="34" charset="0"/>
              </a:rPr>
              <a:t>Cancellation Policy </a:t>
            </a:r>
          </a:p>
          <a:p>
            <a:r>
              <a:rPr lang="en-US" altLang="ja-JP" sz="1400" b="0" i="0" dirty="0">
                <a:solidFill>
                  <a:srgbClr val="3C4043"/>
                </a:solidFill>
                <a:effectLst/>
                <a:latin typeface="Arial" panose="020B0604020202020204" pitchFamily="34" charset="0"/>
                <a:cs typeface="Arial" panose="020B0604020202020204" pitchFamily="34" charset="0"/>
              </a:rPr>
              <a:t>Up to 31 days before the departure date : free of charge Up to </a:t>
            </a:r>
          </a:p>
          <a:p>
            <a:r>
              <a:rPr lang="en-US" altLang="ja-JP" sz="1400" b="0" i="0" dirty="0">
                <a:solidFill>
                  <a:srgbClr val="3C4043"/>
                </a:solidFill>
                <a:effectLst/>
                <a:latin typeface="Arial" panose="020B0604020202020204" pitchFamily="34" charset="0"/>
                <a:cs typeface="Arial" panose="020B0604020202020204" pitchFamily="34" charset="0"/>
              </a:rPr>
              <a:t>30-8 days before the day of departure: 30% </a:t>
            </a:r>
          </a:p>
          <a:p>
            <a:r>
              <a:rPr lang="en-US" altLang="ja-JP" sz="1400" b="0" i="0" dirty="0">
                <a:solidFill>
                  <a:srgbClr val="3C4043"/>
                </a:solidFill>
                <a:effectLst/>
                <a:latin typeface="Arial" panose="020B0604020202020204" pitchFamily="34" charset="0"/>
                <a:cs typeface="Arial" panose="020B0604020202020204" pitchFamily="34" charset="0"/>
              </a:rPr>
              <a:t>From the day before the day of departure to 7-2 days before: 50% </a:t>
            </a:r>
          </a:p>
          <a:p>
            <a:r>
              <a:rPr lang="en-US" altLang="ja-JP" sz="1400" b="0" i="0" dirty="0">
                <a:solidFill>
                  <a:srgbClr val="3C4043"/>
                </a:solidFill>
                <a:effectLst/>
                <a:latin typeface="Arial" panose="020B0604020202020204" pitchFamily="34" charset="0"/>
                <a:cs typeface="Arial" panose="020B0604020202020204" pitchFamily="34" charset="0"/>
              </a:rPr>
              <a:t>Until the day before use: 80% </a:t>
            </a:r>
          </a:p>
          <a:p>
            <a:r>
              <a:rPr lang="en-US" altLang="ja-JP" sz="1400" b="0" i="0" dirty="0">
                <a:solidFill>
                  <a:srgbClr val="3C4043"/>
                </a:solidFill>
                <a:effectLst/>
                <a:latin typeface="Arial" panose="020B0604020202020204" pitchFamily="34" charset="0"/>
                <a:cs typeface="Arial" panose="020B0604020202020204" pitchFamily="34" charset="0"/>
              </a:rPr>
              <a:t>Cancellation on the day and NO-SHOW: 100%</a:t>
            </a:r>
            <a:endParaRPr kumimoji="1" lang="en-US" altLang="ja-JP" sz="1400" dirty="0">
              <a:latin typeface="Arial" panose="020B0604020202020204" pitchFamily="34" charset="0"/>
              <a:cs typeface="Arial" panose="020B0604020202020204" pitchFamily="34" charset="0"/>
            </a:endParaRPr>
          </a:p>
          <a:p>
            <a:endParaRPr kumimoji="1" lang="en-US" altLang="ja-JP" sz="1400" b="1" dirty="0">
              <a:latin typeface="Arial" panose="020B0604020202020204" pitchFamily="34" charset="0"/>
              <a:cs typeface="Arial" panose="020B0604020202020204" pitchFamily="34" charset="0"/>
            </a:endParaRPr>
          </a:p>
          <a:p>
            <a:r>
              <a:rPr lang="en-US" altLang="ja-JP" sz="1400" b="1" dirty="0">
                <a:solidFill>
                  <a:srgbClr val="3C4043"/>
                </a:solidFill>
                <a:latin typeface="Arial" panose="020B0604020202020204" pitchFamily="34" charset="0"/>
                <a:cs typeface="Arial" panose="020B0604020202020204" pitchFamily="34" charset="0"/>
              </a:rPr>
              <a:t>A</a:t>
            </a:r>
            <a:r>
              <a:rPr lang="en-US" altLang="ja-JP" sz="1400" b="1" i="0" dirty="0">
                <a:solidFill>
                  <a:srgbClr val="3C4043"/>
                </a:solidFill>
                <a:effectLst/>
                <a:latin typeface="Arial" panose="020B0604020202020204" pitchFamily="34" charset="0"/>
                <a:cs typeface="Arial" panose="020B0604020202020204" pitchFamily="34" charset="0"/>
              </a:rPr>
              <a:t>rrange </a:t>
            </a:r>
          </a:p>
          <a:p>
            <a:r>
              <a:rPr lang="ja-JP" altLang="en-US" sz="1400" b="0" i="0" dirty="0">
                <a:solidFill>
                  <a:srgbClr val="3C4043"/>
                </a:solidFill>
                <a:effectLst/>
                <a:latin typeface="Arial" panose="020B0604020202020204" pitchFamily="34" charset="0"/>
                <a:cs typeface="Arial" panose="020B0604020202020204" pitchFamily="34" charset="0"/>
              </a:rPr>
              <a:t>・</a:t>
            </a:r>
            <a:r>
              <a:rPr lang="en-US" altLang="ja-JP" sz="1400" b="0" i="0" dirty="0">
                <a:solidFill>
                  <a:srgbClr val="3C4043"/>
                </a:solidFill>
                <a:effectLst/>
                <a:latin typeface="Arial" panose="020B0604020202020204" pitchFamily="34" charset="0"/>
                <a:cs typeface="Arial" panose="020B0604020202020204" pitchFamily="34" charset="0"/>
              </a:rPr>
              <a:t>Regarding the schedule after the 11th day of the schedule, if you can consult us, we will arrange it. (Additional charge)</a:t>
            </a:r>
          </a:p>
          <a:p>
            <a:endParaRPr kumimoji="1" lang="en-US" altLang="ja-JP" sz="1400" dirty="0">
              <a:solidFill>
                <a:srgbClr val="3C4043"/>
              </a:solidFill>
              <a:latin typeface="Arial" panose="020B0604020202020204" pitchFamily="34" charset="0"/>
              <a:cs typeface="Arial" panose="020B0604020202020204" pitchFamily="34" charset="0"/>
            </a:endParaRPr>
          </a:p>
          <a:p>
            <a:r>
              <a:rPr kumimoji="1" lang="en-US" altLang="ja-JP" sz="1400" b="1" dirty="0">
                <a:solidFill>
                  <a:srgbClr val="3C4043"/>
                </a:solidFill>
                <a:latin typeface="Arial" panose="020B0604020202020204" pitchFamily="34" charset="0"/>
                <a:cs typeface="Arial" panose="020B0604020202020204" pitchFamily="34" charset="0"/>
              </a:rPr>
              <a:t>Note</a:t>
            </a:r>
          </a:p>
          <a:p>
            <a:r>
              <a:rPr lang="en-US" altLang="ja-JP" sz="1400" b="0" i="0" dirty="0">
                <a:solidFill>
                  <a:srgbClr val="3C4043"/>
                </a:solidFill>
                <a:effectLst/>
                <a:latin typeface="Roboto" panose="02000000000000000000" pitchFamily="2" charset="0"/>
              </a:rPr>
              <a:t>Diversion of this tour planning content and photos is strictly prohibited. Please handle with care.</a:t>
            </a:r>
            <a:endParaRPr kumimoji="1" lang="en-US" altLang="ja-JP" sz="1400" dirty="0">
              <a:latin typeface="Arial" panose="020B0604020202020204" pitchFamily="34" charset="0"/>
              <a:cs typeface="Arial" panose="020B0604020202020204" pitchFamily="34" charset="0"/>
            </a:endParaRPr>
          </a:p>
          <a:p>
            <a:endParaRPr kumimoji="1" lang="en-US" altLang="ja-JP" sz="1400" dirty="0">
              <a:latin typeface="Arial" panose="020B0604020202020204" pitchFamily="34" charset="0"/>
              <a:cs typeface="Arial" panose="020B0604020202020204" pitchFamily="34" charset="0"/>
            </a:endParaRPr>
          </a:p>
          <a:p>
            <a:endParaRPr kumimoji="1" lang="en-US" altLang="ja-JP" sz="1400" dirty="0">
              <a:latin typeface="Arial" panose="020B0604020202020204" pitchFamily="34" charset="0"/>
              <a:cs typeface="Arial" panose="020B0604020202020204" pitchFamily="34" charset="0"/>
            </a:endParaRPr>
          </a:p>
          <a:p>
            <a:endParaRPr kumimoji="1" lang="en-US" altLang="ja-JP" dirty="0">
              <a:latin typeface="Arial" panose="020B0604020202020204" pitchFamily="34" charset="0"/>
              <a:cs typeface="Arial" panose="020B0604020202020204" pitchFamily="34" charset="0"/>
            </a:endParaRPr>
          </a:p>
          <a:p>
            <a:endParaRPr kumimoji="1" lang="en-US" altLang="ja-JP" dirty="0">
              <a:latin typeface="Arial" panose="020B0604020202020204" pitchFamily="34" charset="0"/>
              <a:cs typeface="Arial" panose="020B0604020202020204" pitchFamily="34" charset="0"/>
            </a:endParaRPr>
          </a:p>
          <a:p>
            <a:endParaRPr kumimoji="1" lang="en-US" altLang="ja-JP" dirty="0">
              <a:latin typeface="Arial" panose="020B0604020202020204" pitchFamily="34" charset="0"/>
              <a:cs typeface="Arial" panose="020B0604020202020204" pitchFamily="34" charset="0"/>
            </a:endParaRPr>
          </a:p>
          <a:p>
            <a:endParaRPr kumimoji="1"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5188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19E392-3832-A525-5E45-4A0A29BBA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450" y="277239"/>
            <a:ext cx="10096500" cy="6946900"/>
          </a:xfrm>
          <a:prstGeom prst="rect">
            <a:avLst/>
          </a:prstGeom>
        </p:spPr>
      </p:pic>
      <p:sp>
        <p:nvSpPr>
          <p:cNvPr id="3" name="object 3"/>
          <p:cNvSpPr txBox="1"/>
          <p:nvPr/>
        </p:nvSpPr>
        <p:spPr>
          <a:xfrm>
            <a:off x="298450" y="1038225"/>
            <a:ext cx="10096500" cy="1455976"/>
          </a:xfrm>
          <a:prstGeom prst="rect">
            <a:avLst/>
          </a:prstGeom>
        </p:spPr>
        <p:txBody>
          <a:bodyPr vert="horz" wrap="square" lIns="0" tIns="16510" rIns="0" bIns="0" rtlCol="0">
            <a:spAutoFit/>
          </a:bodyPr>
          <a:lstStyle/>
          <a:p>
            <a:pPr marL="12700" algn="ctr">
              <a:lnSpc>
                <a:spcPct val="100000"/>
              </a:lnSpc>
              <a:spcBef>
                <a:spcPts val="130"/>
              </a:spcBef>
            </a:pPr>
            <a:r>
              <a:rPr sz="2000" b="1" dirty="0">
                <a:solidFill>
                  <a:srgbClr val="FFFFFF"/>
                </a:solidFill>
                <a:latin typeface="Arial"/>
                <a:cs typeface="Arial"/>
              </a:rPr>
              <a:t>Day</a:t>
            </a:r>
            <a:r>
              <a:rPr lang="en-US" sz="2000" b="1" dirty="0">
                <a:solidFill>
                  <a:srgbClr val="FFFFFF"/>
                </a:solidFill>
                <a:latin typeface="Arial"/>
                <a:cs typeface="Arial"/>
              </a:rPr>
              <a:t>1</a:t>
            </a:r>
            <a:r>
              <a:rPr sz="2000" b="1" spc="60" dirty="0">
                <a:solidFill>
                  <a:srgbClr val="FFFFFF"/>
                </a:solidFill>
                <a:latin typeface="Arial"/>
                <a:cs typeface="Arial"/>
              </a:rPr>
              <a:t> </a:t>
            </a:r>
            <a:r>
              <a:rPr lang="en-US" sz="2000" b="1" spc="60" dirty="0">
                <a:solidFill>
                  <a:srgbClr val="FFFFFF"/>
                </a:solidFill>
                <a:latin typeface="Arial"/>
                <a:cs typeface="Arial"/>
              </a:rPr>
              <a:t> Hawaii to Japan(Kansai Apt)</a:t>
            </a:r>
          </a:p>
          <a:p>
            <a:pPr marL="12700" algn="ctr">
              <a:lnSpc>
                <a:spcPct val="100000"/>
              </a:lnSpc>
              <a:spcBef>
                <a:spcPts val="130"/>
              </a:spcBef>
            </a:pPr>
            <a:endParaRPr lang="en-US" altLang="ja-JP" sz="2000" b="1" spc="60" dirty="0">
              <a:solidFill>
                <a:srgbClr val="FFFFFF"/>
              </a:solidFill>
              <a:latin typeface="Arial"/>
              <a:cs typeface="Arial"/>
            </a:endParaRPr>
          </a:p>
          <a:p>
            <a:pPr marL="12700" algn="ctr">
              <a:lnSpc>
                <a:spcPct val="100000"/>
              </a:lnSpc>
              <a:spcBef>
                <a:spcPts val="130"/>
              </a:spcBef>
            </a:pPr>
            <a:r>
              <a:rPr lang="en-US" altLang="ja-JP" sz="2000" b="1" spc="60" dirty="0">
                <a:solidFill>
                  <a:srgbClr val="FFFFFF"/>
                </a:solidFill>
                <a:latin typeface="Arial"/>
                <a:cs typeface="Arial"/>
              </a:rPr>
              <a:t>Day2</a:t>
            </a:r>
            <a:r>
              <a:rPr lang="ja-JP" altLang="en-US" sz="2000" b="1" spc="60" dirty="0">
                <a:solidFill>
                  <a:srgbClr val="FFFFFF"/>
                </a:solidFill>
                <a:latin typeface="Arial"/>
                <a:cs typeface="Arial"/>
              </a:rPr>
              <a:t> </a:t>
            </a:r>
            <a:r>
              <a:rPr lang="en-US" altLang="ja-JP" sz="2000" b="1" spc="60" dirty="0">
                <a:solidFill>
                  <a:srgbClr val="FFFFFF"/>
                </a:solidFill>
                <a:latin typeface="Arial"/>
                <a:cs typeface="Arial"/>
              </a:rPr>
              <a:t>Arriving Osaka</a:t>
            </a:r>
            <a:endParaRPr sz="2000" dirty="0">
              <a:latin typeface="Arial"/>
              <a:cs typeface="Arial"/>
            </a:endParaRPr>
          </a:p>
          <a:p>
            <a:pPr marL="12700" marR="522605" algn="ctr">
              <a:lnSpc>
                <a:spcPct val="102499"/>
              </a:lnSpc>
              <a:spcBef>
                <a:spcPts val="5"/>
              </a:spcBef>
            </a:pPr>
            <a:endParaRPr lang="en-US" sz="2000" dirty="0">
              <a:solidFill>
                <a:srgbClr val="FFFFFF"/>
              </a:solidFill>
              <a:latin typeface="Arial"/>
              <a:cs typeface="Arial"/>
            </a:endParaRPr>
          </a:p>
          <a:p>
            <a:pPr marL="12700" marR="522605" algn="ctr">
              <a:lnSpc>
                <a:spcPct val="102499"/>
              </a:lnSpc>
              <a:spcBef>
                <a:spcPts val="5"/>
              </a:spcBef>
            </a:pPr>
            <a:endParaRPr sz="1200" dirty="0">
              <a:latin typeface="Arial"/>
              <a:cs typeface="Arial"/>
            </a:endParaRPr>
          </a:p>
        </p:txBody>
      </p:sp>
      <p:sp>
        <p:nvSpPr>
          <p:cNvPr id="8" name="object 3">
            <a:extLst>
              <a:ext uri="{FF2B5EF4-FFF2-40B4-BE49-F238E27FC236}">
                <a16:creationId xmlns:a16="http://schemas.microsoft.com/office/drawing/2014/main" id="{4C1F9390-DD89-55C6-59C5-621A04FB081A}"/>
              </a:ext>
            </a:extLst>
          </p:cNvPr>
          <p:cNvSpPr txBox="1"/>
          <p:nvPr/>
        </p:nvSpPr>
        <p:spPr>
          <a:xfrm>
            <a:off x="3441700" y="5000625"/>
            <a:ext cx="4332605" cy="1273426"/>
          </a:xfrm>
          <a:prstGeom prst="rect">
            <a:avLst/>
          </a:prstGeom>
        </p:spPr>
        <p:txBody>
          <a:bodyPr vert="horz" wrap="square" lIns="0" tIns="16510" rIns="0" bIns="0" rtlCol="0">
            <a:spAutoFit/>
          </a:bodyPr>
          <a:lstStyle/>
          <a:p>
            <a:pPr marL="12700" algn="ctr">
              <a:lnSpc>
                <a:spcPct val="100000"/>
              </a:lnSpc>
              <a:spcBef>
                <a:spcPts val="130"/>
              </a:spcBef>
            </a:pPr>
            <a:r>
              <a:rPr lang="en-US" altLang="ja-JP" sz="2000" b="0" i="0" dirty="0">
                <a:solidFill>
                  <a:schemeClr val="bg1"/>
                </a:solidFill>
                <a:effectLst/>
                <a:latin typeface="Arial" panose="020B0604020202020204" pitchFamily="34" charset="0"/>
                <a:cs typeface="Arial" panose="020B0604020202020204" pitchFamily="34" charset="0"/>
              </a:rPr>
              <a:t>Leaving Hawaii to Japan! </a:t>
            </a:r>
          </a:p>
          <a:p>
            <a:pPr marL="12700" algn="ctr">
              <a:lnSpc>
                <a:spcPct val="100000"/>
              </a:lnSpc>
              <a:spcBef>
                <a:spcPts val="130"/>
              </a:spcBef>
            </a:pPr>
            <a:r>
              <a:rPr lang="en-US" altLang="ja-JP" sz="2000" b="0" i="0" dirty="0">
                <a:solidFill>
                  <a:schemeClr val="bg1"/>
                </a:solidFill>
                <a:effectLst/>
                <a:latin typeface="Arial" panose="020B0604020202020204" pitchFamily="34" charset="0"/>
                <a:cs typeface="Arial" panose="020B0604020202020204" pitchFamily="34" charset="0"/>
              </a:rPr>
              <a:t>On this trip, “Special memories of Japan just for you” </a:t>
            </a:r>
          </a:p>
          <a:p>
            <a:pPr marL="12700" algn="ctr">
              <a:lnSpc>
                <a:spcPct val="100000"/>
              </a:lnSpc>
              <a:spcBef>
                <a:spcPts val="130"/>
              </a:spcBef>
            </a:pPr>
            <a:r>
              <a:rPr lang="en-US" altLang="ja-JP" sz="2000" b="0" i="0" dirty="0">
                <a:solidFill>
                  <a:schemeClr val="bg1"/>
                </a:solidFill>
                <a:effectLst/>
                <a:latin typeface="Arial" panose="020B0604020202020204" pitchFamily="34" charset="0"/>
                <a:cs typeface="Arial" panose="020B0604020202020204" pitchFamily="34" charset="0"/>
              </a:rPr>
              <a:t>I hope you can make it!</a:t>
            </a:r>
            <a:endParaRPr sz="20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11991" y="4787917"/>
            <a:ext cx="4332605" cy="1577975"/>
          </a:xfrm>
          <a:prstGeom prst="rect">
            <a:avLst/>
          </a:prstGeom>
        </p:spPr>
        <p:txBody>
          <a:bodyPr vert="horz" wrap="square" lIns="0" tIns="16510" rIns="0" bIns="0" rtlCol="0">
            <a:spAutoFit/>
          </a:bodyPr>
          <a:lstStyle/>
          <a:p>
            <a:pPr marL="12700">
              <a:lnSpc>
                <a:spcPct val="100000"/>
              </a:lnSpc>
              <a:spcBef>
                <a:spcPts val="130"/>
              </a:spcBef>
            </a:pPr>
            <a:r>
              <a:rPr sz="1550" b="1" dirty="0">
                <a:solidFill>
                  <a:srgbClr val="FFFFFF"/>
                </a:solidFill>
                <a:latin typeface="Arial"/>
                <a:cs typeface="Arial"/>
              </a:rPr>
              <a:t>Day</a:t>
            </a:r>
            <a:r>
              <a:rPr lang="en-US" sz="1550" b="1" dirty="0">
                <a:solidFill>
                  <a:srgbClr val="FFFFFF"/>
                </a:solidFill>
                <a:latin typeface="Arial"/>
                <a:cs typeface="Arial"/>
              </a:rPr>
              <a:t>3</a:t>
            </a:r>
            <a:r>
              <a:rPr sz="1550" b="1" spc="60" dirty="0">
                <a:solidFill>
                  <a:srgbClr val="FFFFFF"/>
                </a:solidFill>
                <a:latin typeface="Arial"/>
                <a:cs typeface="Arial"/>
              </a:rPr>
              <a:t> </a:t>
            </a:r>
            <a:r>
              <a:rPr sz="1550" b="1" dirty="0">
                <a:solidFill>
                  <a:srgbClr val="FFFFFF"/>
                </a:solidFill>
                <a:latin typeface="Arial"/>
                <a:cs typeface="Arial"/>
              </a:rPr>
              <a:t>Move</a:t>
            </a:r>
            <a:r>
              <a:rPr sz="1550" b="1" spc="45" dirty="0">
                <a:solidFill>
                  <a:srgbClr val="FFFFFF"/>
                </a:solidFill>
                <a:latin typeface="Arial"/>
                <a:cs typeface="Arial"/>
              </a:rPr>
              <a:t> </a:t>
            </a:r>
            <a:r>
              <a:rPr sz="1550" b="1" dirty="0">
                <a:solidFill>
                  <a:srgbClr val="FFFFFF"/>
                </a:solidFill>
                <a:latin typeface="Arial"/>
                <a:cs typeface="Arial"/>
              </a:rPr>
              <a:t>to</a:t>
            </a:r>
            <a:r>
              <a:rPr sz="1550" b="1" spc="40" dirty="0">
                <a:solidFill>
                  <a:srgbClr val="FFFFFF"/>
                </a:solidFill>
                <a:latin typeface="Arial"/>
                <a:cs typeface="Arial"/>
              </a:rPr>
              <a:t> </a:t>
            </a:r>
            <a:r>
              <a:rPr sz="1550" b="1" spc="-10" dirty="0">
                <a:solidFill>
                  <a:srgbClr val="FFFFFF"/>
                </a:solidFill>
                <a:latin typeface="Arial"/>
                <a:cs typeface="Arial"/>
              </a:rPr>
              <a:t>Nagano</a:t>
            </a:r>
            <a:endParaRPr sz="1550" dirty="0">
              <a:latin typeface="Arial"/>
              <a:cs typeface="Arial"/>
            </a:endParaRPr>
          </a:p>
          <a:p>
            <a:pPr marL="12700" marR="522605">
              <a:lnSpc>
                <a:spcPct val="102499"/>
              </a:lnSpc>
              <a:spcBef>
                <a:spcPts val="5"/>
              </a:spcBef>
            </a:pPr>
            <a:r>
              <a:rPr sz="1200" dirty="0">
                <a:solidFill>
                  <a:srgbClr val="FFFFFF"/>
                </a:solidFill>
                <a:latin typeface="Arial"/>
                <a:cs typeface="Arial"/>
              </a:rPr>
              <a:t>From</a:t>
            </a:r>
            <a:r>
              <a:rPr sz="1200" spc="50" dirty="0">
                <a:solidFill>
                  <a:srgbClr val="FFFFFF"/>
                </a:solidFill>
                <a:latin typeface="Arial"/>
                <a:cs typeface="Arial"/>
              </a:rPr>
              <a:t> </a:t>
            </a:r>
            <a:r>
              <a:rPr sz="1200" dirty="0">
                <a:solidFill>
                  <a:srgbClr val="FFFFFF"/>
                </a:solidFill>
                <a:latin typeface="Arial"/>
                <a:cs typeface="Arial"/>
              </a:rPr>
              <a:t>Nagano,</a:t>
            </a:r>
            <a:r>
              <a:rPr sz="1200" spc="15" dirty="0">
                <a:solidFill>
                  <a:srgbClr val="FFFFFF"/>
                </a:solidFill>
                <a:latin typeface="Arial"/>
                <a:cs typeface="Arial"/>
              </a:rPr>
              <a:t> </a:t>
            </a:r>
            <a:r>
              <a:rPr sz="1200" dirty="0">
                <a:solidFill>
                  <a:srgbClr val="FFFFFF"/>
                </a:solidFill>
                <a:latin typeface="Arial"/>
                <a:cs typeface="Arial"/>
              </a:rPr>
              <a:t>travel</a:t>
            </a:r>
            <a:r>
              <a:rPr sz="1200" spc="50" dirty="0">
                <a:solidFill>
                  <a:srgbClr val="FFFFFF"/>
                </a:solidFill>
                <a:latin typeface="Arial"/>
                <a:cs typeface="Arial"/>
              </a:rPr>
              <a:t> </a:t>
            </a:r>
            <a:r>
              <a:rPr sz="1200" dirty="0">
                <a:solidFill>
                  <a:srgbClr val="FFFFFF"/>
                </a:solidFill>
                <a:latin typeface="Arial"/>
                <a:cs typeface="Arial"/>
              </a:rPr>
              <a:t>northwest</a:t>
            </a:r>
            <a:r>
              <a:rPr sz="1200" spc="70" dirty="0">
                <a:solidFill>
                  <a:srgbClr val="FFFFFF"/>
                </a:solidFill>
                <a:latin typeface="Arial"/>
                <a:cs typeface="Arial"/>
              </a:rPr>
              <a:t> </a:t>
            </a:r>
            <a:r>
              <a:rPr sz="1200" dirty="0">
                <a:solidFill>
                  <a:srgbClr val="FFFFFF"/>
                </a:solidFill>
                <a:latin typeface="Arial"/>
                <a:cs typeface="Arial"/>
              </a:rPr>
              <a:t>by</a:t>
            </a:r>
            <a:r>
              <a:rPr sz="1200" spc="40" dirty="0">
                <a:solidFill>
                  <a:srgbClr val="FFFFFF"/>
                </a:solidFill>
                <a:latin typeface="Arial"/>
                <a:cs typeface="Arial"/>
              </a:rPr>
              <a:t> </a:t>
            </a:r>
            <a:r>
              <a:rPr sz="1200" dirty="0">
                <a:solidFill>
                  <a:srgbClr val="FFFFFF"/>
                </a:solidFill>
                <a:latin typeface="Arial"/>
                <a:cs typeface="Arial"/>
              </a:rPr>
              <a:t>train</a:t>
            </a:r>
            <a:r>
              <a:rPr sz="1200" spc="415" dirty="0">
                <a:solidFill>
                  <a:srgbClr val="FFFFFF"/>
                </a:solidFill>
                <a:latin typeface="Arial"/>
                <a:cs typeface="Arial"/>
              </a:rPr>
              <a:t> </a:t>
            </a:r>
            <a:r>
              <a:rPr sz="1200" dirty="0">
                <a:solidFill>
                  <a:srgbClr val="FFFFFF"/>
                </a:solidFill>
                <a:latin typeface="Arial"/>
                <a:cs typeface="Arial"/>
              </a:rPr>
              <a:t>and</a:t>
            </a:r>
            <a:r>
              <a:rPr sz="1200" spc="30" dirty="0">
                <a:solidFill>
                  <a:srgbClr val="FFFFFF"/>
                </a:solidFill>
                <a:latin typeface="Arial"/>
                <a:cs typeface="Arial"/>
              </a:rPr>
              <a:t> </a:t>
            </a:r>
            <a:r>
              <a:rPr sz="1200" dirty="0">
                <a:solidFill>
                  <a:srgbClr val="FFFFFF"/>
                </a:solidFill>
                <a:latin typeface="Arial"/>
                <a:cs typeface="Arial"/>
              </a:rPr>
              <a:t>bullet</a:t>
            </a:r>
            <a:r>
              <a:rPr sz="1200" spc="25" dirty="0">
                <a:solidFill>
                  <a:srgbClr val="FFFFFF"/>
                </a:solidFill>
                <a:latin typeface="Arial"/>
                <a:cs typeface="Arial"/>
              </a:rPr>
              <a:t> </a:t>
            </a:r>
            <a:r>
              <a:rPr sz="1200" spc="-10" dirty="0">
                <a:solidFill>
                  <a:srgbClr val="FFFFFF"/>
                </a:solidFill>
                <a:latin typeface="Arial"/>
                <a:cs typeface="Arial"/>
              </a:rPr>
              <a:t>train (Shinkansen).</a:t>
            </a:r>
            <a:endParaRPr sz="1200" dirty="0">
              <a:latin typeface="Arial"/>
              <a:cs typeface="Arial"/>
            </a:endParaRPr>
          </a:p>
          <a:p>
            <a:pPr marL="12700" marR="5080">
              <a:lnSpc>
                <a:spcPct val="102299"/>
              </a:lnSpc>
              <a:spcBef>
                <a:spcPts val="5"/>
              </a:spcBef>
            </a:pPr>
            <a:r>
              <a:rPr sz="1200" dirty="0">
                <a:solidFill>
                  <a:srgbClr val="FFFFFF"/>
                </a:solidFill>
                <a:latin typeface="Arial"/>
                <a:cs typeface="Arial"/>
              </a:rPr>
              <a:t>Shinkansen</a:t>
            </a:r>
            <a:r>
              <a:rPr sz="1200" spc="35" dirty="0">
                <a:solidFill>
                  <a:srgbClr val="FFFFFF"/>
                </a:solidFill>
                <a:latin typeface="Arial"/>
                <a:cs typeface="Arial"/>
              </a:rPr>
              <a:t> </a:t>
            </a:r>
            <a:r>
              <a:rPr sz="1200" dirty="0">
                <a:solidFill>
                  <a:srgbClr val="FFFFFF"/>
                </a:solidFill>
                <a:latin typeface="Arial"/>
                <a:cs typeface="Arial"/>
              </a:rPr>
              <a:t>bullet</a:t>
            </a:r>
            <a:r>
              <a:rPr sz="1200" spc="35" dirty="0">
                <a:solidFill>
                  <a:srgbClr val="FFFFFF"/>
                </a:solidFill>
                <a:latin typeface="Arial"/>
                <a:cs typeface="Arial"/>
              </a:rPr>
              <a:t> </a:t>
            </a:r>
            <a:r>
              <a:rPr sz="1200" dirty="0">
                <a:solidFill>
                  <a:srgbClr val="FFFFFF"/>
                </a:solidFill>
                <a:latin typeface="Arial"/>
                <a:cs typeface="Arial"/>
              </a:rPr>
              <a:t>trains</a:t>
            </a:r>
            <a:r>
              <a:rPr sz="1200" spc="35" dirty="0">
                <a:solidFill>
                  <a:srgbClr val="FFFFFF"/>
                </a:solidFill>
                <a:latin typeface="Arial"/>
                <a:cs typeface="Arial"/>
              </a:rPr>
              <a:t> </a:t>
            </a:r>
            <a:r>
              <a:rPr sz="1200" dirty="0">
                <a:solidFill>
                  <a:srgbClr val="FFFFFF"/>
                </a:solidFill>
                <a:latin typeface="Arial"/>
                <a:cs typeface="Arial"/>
              </a:rPr>
              <a:t>are</a:t>
            </a:r>
            <a:r>
              <a:rPr sz="1200" spc="65" dirty="0">
                <a:solidFill>
                  <a:srgbClr val="FFFFFF"/>
                </a:solidFill>
                <a:latin typeface="Arial"/>
                <a:cs typeface="Arial"/>
              </a:rPr>
              <a:t> </a:t>
            </a:r>
            <a:r>
              <a:rPr sz="1200" dirty="0">
                <a:solidFill>
                  <a:srgbClr val="FFFFFF"/>
                </a:solidFill>
                <a:latin typeface="Arial"/>
                <a:cs typeface="Arial"/>
              </a:rPr>
              <a:t>the</a:t>
            </a:r>
            <a:r>
              <a:rPr sz="1200" spc="55" dirty="0">
                <a:solidFill>
                  <a:srgbClr val="FFFFFF"/>
                </a:solidFill>
                <a:latin typeface="Arial"/>
                <a:cs typeface="Arial"/>
              </a:rPr>
              <a:t> </a:t>
            </a:r>
            <a:r>
              <a:rPr sz="1200" dirty="0">
                <a:solidFill>
                  <a:srgbClr val="FFFFFF"/>
                </a:solidFill>
                <a:latin typeface="Arial"/>
                <a:cs typeface="Arial"/>
              </a:rPr>
              <a:t>fastest</a:t>
            </a:r>
            <a:r>
              <a:rPr sz="1200" spc="45" dirty="0">
                <a:solidFill>
                  <a:srgbClr val="FFFFFF"/>
                </a:solidFill>
                <a:latin typeface="Arial"/>
                <a:cs typeface="Arial"/>
              </a:rPr>
              <a:t> </a:t>
            </a:r>
            <a:r>
              <a:rPr sz="1200" dirty="0">
                <a:solidFill>
                  <a:srgbClr val="FFFFFF"/>
                </a:solidFill>
                <a:latin typeface="Arial"/>
                <a:cs typeface="Arial"/>
              </a:rPr>
              <a:t>and</a:t>
            </a:r>
            <a:r>
              <a:rPr sz="1200" spc="40" dirty="0">
                <a:solidFill>
                  <a:srgbClr val="FFFFFF"/>
                </a:solidFill>
                <a:latin typeface="Arial"/>
                <a:cs typeface="Arial"/>
              </a:rPr>
              <a:t> </a:t>
            </a:r>
            <a:r>
              <a:rPr sz="1200" dirty="0">
                <a:solidFill>
                  <a:srgbClr val="FFFFFF"/>
                </a:solidFill>
                <a:latin typeface="Arial"/>
                <a:cs typeface="Arial"/>
              </a:rPr>
              <a:t>most</a:t>
            </a:r>
            <a:r>
              <a:rPr sz="1200" spc="65" dirty="0">
                <a:solidFill>
                  <a:srgbClr val="FFFFFF"/>
                </a:solidFill>
                <a:latin typeface="Arial"/>
                <a:cs typeface="Arial"/>
              </a:rPr>
              <a:t> </a:t>
            </a:r>
            <a:r>
              <a:rPr sz="1200" spc="-10" dirty="0">
                <a:solidFill>
                  <a:srgbClr val="FFFFFF"/>
                </a:solidFill>
                <a:latin typeface="Arial"/>
                <a:cs typeface="Arial"/>
              </a:rPr>
              <a:t>convenient </a:t>
            </a:r>
            <a:r>
              <a:rPr sz="1200" dirty="0">
                <a:solidFill>
                  <a:srgbClr val="FFFFFF"/>
                </a:solidFill>
                <a:latin typeface="Arial"/>
                <a:cs typeface="Arial"/>
              </a:rPr>
              <a:t>way</a:t>
            </a:r>
            <a:r>
              <a:rPr sz="1200" spc="100" dirty="0">
                <a:solidFill>
                  <a:srgbClr val="FFFFFF"/>
                </a:solidFill>
                <a:latin typeface="Arial"/>
                <a:cs typeface="Arial"/>
              </a:rPr>
              <a:t> </a:t>
            </a:r>
            <a:r>
              <a:rPr sz="1200" dirty="0">
                <a:solidFill>
                  <a:srgbClr val="FFFFFF"/>
                </a:solidFill>
                <a:latin typeface="Arial"/>
                <a:cs typeface="Arial"/>
              </a:rPr>
              <a:t>of</a:t>
            </a:r>
            <a:r>
              <a:rPr sz="1200" spc="40" dirty="0">
                <a:solidFill>
                  <a:srgbClr val="FFFFFF"/>
                </a:solidFill>
                <a:latin typeface="Arial"/>
                <a:cs typeface="Arial"/>
              </a:rPr>
              <a:t> </a:t>
            </a:r>
            <a:r>
              <a:rPr sz="1200" dirty="0">
                <a:solidFill>
                  <a:srgbClr val="FFFFFF"/>
                </a:solidFill>
                <a:latin typeface="Arial"/>
                <a:cs typeface="Arial"/>
              </a:rPr>
              <a:t>discovering</a:t>
            </a:r>
            <a:r>
              <a:rPr sz="1200" spc="35" dirty="0">
                <a:solidFill>
                  <a:srgbClr val="FFFFFF"/>
                </a:solidFill>
                <a:latin typeface="Arial"/>
                <a:cs typeface="Arial"/>
              </a:rPr>
              <a:t> </a:t>
            </a:r>
            <a:r>
              <a:rPr sz="1200" dirty="0">
                <a:solidFill>
                  <a:srgbClr val="FFFFFF"/>
                </a:solidFill>
                <a:latin typeface="Arial"/>
                <a:cs typeface="Arial"/>
              </a:rPr>
              <a:t>Japan.</a:t>
            </a:r>
            <a:r>
              <a:rPr sz="1200" spc="-10" dirty="0">
                <a:solidFill>
                  <a:srgbClr val="FFFFFF"/>
                </a:solidFill>
                <a:latin typeface="Arial"/>
                <a:cs typeface="Arial"/>
              </a:rPr>
              <a:t> </a:t>
            </a:r>
            <a:r>
              <a:rPr sz="1200" dirty="0">
                <a:solidFill>
                  <a:srgbClr val="FFFFFF"/>
                </a:solidFill>
                <a:latin typeface="Arial"/>
                <a:cs typeface="Arial"/>
              </a:rPr>
              <a:t>The</a:t>
            </a:r>
            <a:r>
              <a:rPr sz="1200" spc="50" dirty="0">
                <a:solidFill>
                  <a:srgbClr val="FFFFFF"/>
                </a:solidFill>
                <a:latin typeface="Arial"/>
                <a:cs typeface="Arial"/>
              </a:rPr>
              <a:t> </a:t>
            </a:r>
            <a:r>
              <a:rPr sz="1200" dirty="0">
                <a:solidFill>
                  <a:srgbClr val="FFFFFF"/>
                </a:solidFill>
                <a:latin typeface="Arial"/>
                <a:cs typeface="Arial"/>
              </a:rPr>
              <a:t>Japan</a:t>
            </a:r>
            <a:r>
              <a:rPr sz="1200" spc="20" dirty="0">
                <a:solidFill>
                  <a:srgbClr val="FFFFFF"/>
                </a:solidFill>
                <a:latin typeface="Arial"/>
                <a:cs typeface="Arial"/>
              </a:rPr>
              <a:t> </a:t>
            </a:r>
            <a:r>
              <a:rPr sz="1200" dirty="0">
                <a:solidFill>
                  <a:srgbClr val="FFFFFF"/>
                </a:solidFill>
                <a:latin typeface="Arial"/>
                <a:cs typeface="Arial"/>
              </a:rPr>
              <a:t>Rail</a:t>
            </a:r>
            <a:r>
              <a:rPr sz="1200" spc="55" dirty="0">
                <a:solidFill>
                  <a:srgbClr val="FFFFFF"/>
                </a:solidFill>
                <a:latin typeface="Arial"/>
                <a:cs typeface="Arial"/>
              </a:rPr>
              <a:t> </a:t>
            </a:r>
            <a:r>
              <a:rPr sz="1200" dirty="0">
                <a:solidFill>
                  <a:srgbClr val="FFFFFF"/>
                </a:solidFill>
                <a:latin typeface="Arial"/>
                <a:cs typeface="Arial"/>
              </a:rPr>
              <a:t>(JR)</a:t>
            </a:r>
            <a:r>
              <a:rPr sz="1200" spc="55" dirty="0">
                <a:solidFill>
                  <a:srgbClr val="FFFFFF"/>
                </a:solidFill>
                <a:latin typeface="Arial"/>
                <a:cs typeface="Arial"/>
              </a:rPr>
              <a:t> </a:t>
            </a:r>
            <a:r>
              <a:rPr sz="1200" dirty="0">
                <a:solidFill>
                  <a:srgbClr val="FFFFFF"/>
                </a:solidFill>
                <a:latin typeface="Arial"/>
                <a:cs typeface="Arial"/>
              </a:rPr>
              <a:t>network</a:t>
            </a:r>
            <a:r>
              <a:rPr sz="1200" spc="80" dirty="0">
                <a:solidFill>
                  <a:srgbClr val="FFFFFF"/>
                </a:solidFill>
                <a:latin typeface="Arial"/>
                <a:cs typeface="Arial"/>
              </a:rPr>
              <a:t> </a:t>
            </a:r>
            <a:r>
              <a:rPr sz="1200" spc="-25" dirty="0">
                <a:solidFill>
                  <a:srgbClr val="FFFFFF"/>
                </a:solidFill>
                <a:latin typeface="Arial"/>
                <a:cs typeface="Arial"/>
              </a:rPr>
              <a:t>is </a:t>
            </a:r>
            <a:r>
              <a:rPr sz="1200" dirty="0">
                <a:solidFill>
                  <a:srgbClr val="FFFFFF"/>
                </a:solidFill>
                <a:latin typeface="Arial"/>
                <a:cs typeface="Arial"/>
              </a:rPr>
              <a:t>extensive</a:t>
            </a:r>
            <a:r>
              <a:rPr sz="1200" spc="20" dirty="0">
                <a:solidFill>
                  <a:srgbClr val="FFFFFF"/>
                </a:solidFill>
                <a:latin typeface="Arial"/>
                <a:cs typeface="Arial"/>
              </a:rPr>
              <a:t> </a:t>
            </a:r>
            <a:r>
              <a:rPr sz="1200" dirty="0">
                <a:solidFill>
                  <a:srgbClr val="FFFFFF"/>
                </a:solidFill>
                <a:latin typeface="Arial"/>
                <a:cs typeface="Arial"/>
              </a:rPr>
              <a:t>and</a:t>
            </a:r>
            <a:r>
              <a:rPr sz="1200" spc="25" dirty="0">
                <a:solidFill>
                  <a:srgbClr val="FFFFFF"/>
                </a:solidFill>
                <a:latin typeface="Arial"/>
                <a:cs typeface="Arial"/>
              </a:rPr>
              <a:t> </a:t>
            </a:r>
            <a:r>
              <a:rPr sz="1200" dirty="0">
                <a:solidFill>
                  <a:srgbClr val="FFFFFF"/>
                </a:solidFill>
                <a:latin typeface="Arial"/>
                <a:cs typeface="Arial"/>
              </a:rPr>
              <a:t>the</a:t>
            </a:r>
            <a:r>
              <a:rPr sz="1200" spc="55" dirty="0">
                <a:solidFill>
                  <a:srgbClr val="FFFFFF"/>
                </a:solidFill>
                <a:latin typeface="Arial"/>
                <a:cs typeface="Arial"/>
              </a:rPr>
              <a:t> </a:t>
            </a:r>
            <a:r>
              <a:rPr sz="1200" dirty="0">
                <a:solidFill>
                  <a:srgbClr val="FFFFFF"/>
                </a:solidFill>
                <a:latin typeface="Arial"/>
                <a:cs typeface="Arial"/>
              </a:rPr>
              <a:t>trains</a:t>
            </a:r>
            <a:r>
              <a:rPr sz="1200" spc="35" dirty="0">
                <a:solidFill>
                  <a:srgbClr val="FFFFFF"/>
                </a:solidFill>
                <a:latin typeface="Arial"/>
                <a:cs typeface="Arial"/>
              </a:rPr>
              <a:t> </a:t>
            </a:r>
            <a:r>
              <a:rPr sz="1200" dirty="0">
                <a:solidFill>
                  <a:srgbClr val="FFFFFF"/>
                </a:solidFill>
                <a:latin typeface="Arial"/>
                <a:cs typeface="Arial"/>
              </a:rPr>
              <a:t>reach</a:t>
            </a:r>
            <a:r>
              <a:rPr sz="1200" spc="40" dirty="0">
                <a:solidFill>
                  <a:srgbClr val="FFFFFF"/>
                </a:solidFill>
                <a:latin typeface="Arial"/>
                <a:cs typeface="Arial"/>
              </a:rPr>
              <a:t> </a:t>
            </a:r>
            <a:r>
              <a:rPr sz="1200" dirty="0">
                <a:solidFill>
                  <a:srgbClr val="FFFFFF"/>
                </a:solidFill>
                <a:latin typeface="Arial"/>
                <a:cs typeface="Arial"/>
              </a:rPr>
              <a:t>a</a:t>
            </a:r>
            <a:r>
              <a:rPr sz="1200" spc="40" dirty="0">
                <a:solidFill>
                  <a:srgbClr val="FFFFFF"/>
                </a:solidFill>
                <a:latin typeface="Arial"/>
                <a:cs typeface="Arial"/>
              </a:rPr>
              <a:t> </a:t>
            </a:r>
            <a:r>
              <a:rPr sz="1200" dirty="0">
                <a:solidFill>
                  <a:srgbClr val="FFFFFF"/>
                </a:solidFill>
                <a:latin typeface="Arial"/>
                <a:cs typeface="Arial"/>
              </a:rPr>
              <a:t>top</a:t>
            </a:r>
            <a:r>
              <a:rPr sz="1200" spc="50" dirty="0">
                <a:solidFill>
                  <a:srgbClr val="FFFFFF"/>
                </a:solidFill>
                <a:latin typeface="Arial"/>
                <a:cs typeface="Arial"/>
              </a:rPr>
              <a:t> </a:t>
            </a:r>
            <a:r>
              <a:rPr sz="1200" dirty="0">
                <a:solidFill>
                  <a:srgbClr val="FFFFFF"/>
                </a:solidFill>
                <a:latin typeface="Arial"/>
                <a:cs typeface="Arial"/>
              </a:rPr>
              <a:t>speed</a:t>
            </a:r>
            <a:r>
              <a:rPr sz="1200" spc="40" dirty="0">
                <a:solidFill>
                  <a:srgbClr val="FFFFFF"/>
                </a:solidFill>
                <a:latin typeface="Arial"/>
                <a:cs typeface="Arial"/>
              </a:rPr>
              <a:t> </a:t>
            </a:r>
            <a:r>
              <a:rPr sz="1200" dirty="0">
                <a:solidFill>
                  <a:srgbClr val="FFFFFF"/>
                </a:solidFill>
                <a:latin typeface="Arial"/>
                <a:cs typeface="Arial"/>
              </a:rPr>
              <a:t>of</a:t>
            </a:r>
            <a:r>
              <a:rPr sz="1200" spc="35" dirty="0">
                <a:solidFill>
                  <a:srgbClr val="FFFFFF"/>
                </a:solidFill>
                <a:latin typeface="Arial"/>
                <a:cs typeface="Arial"/>
              </a:rPr>
              <a:t> </a:t>
            </a:r>
            <a:r>
              <a:rPr sz="1200" dirty="0">
                <a:solidFill>
                  <a:srgbClr val="FFFFFF"/>
                </a:solidFill>
                <a:latin typeface="Arial"/>
                <a:cs typeface="Arial"/>
              </a:rPr>
              <a:t>320</a:t>
            </a:r>
            <a:r>
              <a:rPr sz="1200" spc="45" dirty="0">
                <a:solidFill>
                  <a:srgbClr val="FFFFFF"/>
                </a:solidFill>
                <a:latin typeface="Arial"/>
                <a:cs typeface="Arial"/>
              </a:rPr>
              <a:t> </a:t>
            </a:r>
            <a:r>
              <a:rPr sz="1200" spc="-20" dirty="0">
                <a:solidFill>
                  <a:srgbClr val="FFFFFF"/>
                </a:solidFill>
                <a:latin typeface="Arial"/>
                <a:cs typeface="Arial"/>
              </a:rPr>
              <a:t>km/h </a:t>
            </a:r>
            <a:r>
              <a:rPr sz="1200" dirty="0">
                <a:solidFill>
                  <a:srgbClr val="FFFFFF"/>
                </a:solidFill>
                <a:latin typeface="Arial"/>
                <a:cs typeface="Arial"/>
              </a:rPr>
              <a:t>(199mp/h).</a:t>
            </a:r>
            <a:r>
              <a:rPr sz="1200" spc="-10" dirty="0">
                <a:solidFill>
                  <a:srgbClr val="FFFFFF"/>
                </a:solidFill>
                <a:latin typeface="Arial"/>
                <a:cs typeface="Arial"/>
              </a:rPr>
              <a:t> </a:t>
            </a:r>
            <a:r>
              <a:rPr sz="1200" dirty="0">
                <a:solidFill>
                  <a:srgbClr val="FFFFFF"/>
                </a:solidFill>
                <a:latin typeface="Arial"/>
                <a:cs typeface="Arial"/>
              </a:rPr>
              <a:t>This</a:t>
            </a:r>
            <a:r>
              <a:rPr sz="1200" spc="25" dirty="0">
                <a:solidFill>
                  <a:srgbClr val="FFFFFF"/>
                </a:solidFill>
                <a:latin typeface="Arial"/>
                <a:cs typeface="Arial"/>
              </a:rPr>
              <a:t> </a:t>
            </a:r>
            <a:r>
              <a:rPr sz="1200" dirty="0">
                <a:solidFill>
                  <a:srgbClr val="FFFFFF"/>
                </a:solidFill>
                <a:latin typeface="Arial"/>
                <a:cs typeface="Arial"/>
              </a:rPr>
              <a:t>allows</a:t>
            </a:r>
            <a:r>
              <a:rPr sz="1200" spc="60" dirty="0">
                <a:solidFill>
                  <a:srgbClr val="FFFFFF"/>
                </a:solidFill>
                <a:latin typeface="Arial"/>
                <a:cs typeface="Arial"/>
              </a:rPr>
              <a:t> </a:t>
            </a:r>
            <a:r>
              <a:rPr sz="1200" dirty="0">
                <a:solidFill>
                  <a:srgbClr val="FFFFFF"/>
                </a:solidFill>
                <a:latin typeface="Arial"/>
                <a:cs typeface="Arial"/>
              </a:rPr>
              <a:t>you</a:t>
            </a:r>
            <a:r>
              <a:rPr sz="1200" spc="70" dirty="0">
                <a:solidFill>
                  <a:srgbClr val="FFFFFF"/>
                </a:solidFill>
                <a:latin typeface="Arial"/>
                <a:cs typeface="Arial"/>
              </a:rPr>
              <a:t> </a:t>
            </a:r>
            <a:r>
              <a:rPr sz="1200" dirty="0">
                <a:solidFill>
                  <a:srgbClr val="FFFFFF"/>
                </a:solidFill>
                <a:latin typeface="Arial"/>
                <a:cs typeface="Arial"/>
              </a:rPr>
              <a:t>to</a:t>
            </a:r>
            <a:r>
              <a:rPr sz="1200" spc="35" dirty="0">
                <a:solidFill>
                  <a:srgbClr val="FFFFFF"/>
                </a:solidFill>
                <a:latin typeface="Arial"/>
                <a:cs typeface="Arial"/>
              </a:rPr>
              <a:t> </a:t>
            </a:r>
            <a:r>
              <a:rPr sz="1200" dirty="0">
                <a:solidFill>
                  <a:srgbClr val="FFFFFF"/>
                </a:solidFill>
                <a:latin typeface="Arial"/>
                <a:cs typeface="Arial"/>
              </a:rPr>
              <a:t>get</a:t>
            </a:r>
            <a:r>
              <a:rPr sz="1200" spc="30" dirty="0">
                <a:solidFill>
                  <a:srgbClr val="FFFFFF"/>
                </a:solidFill>
                <a:latin typeface="Arial"/>
                <a:cs typeface="Arial"/>
              </a:rPr>
              <a:t> </a:t>
            </a:r>
            <a:r>
              <a:rPr sz="1200" dirty="0">
                <a:solidFill>
                  <a:srgbClr val="FFFFFF"/>
                </a:solidFill>
                <a:latin typeface="Arial"/>
                <a:cs typeface="Arial"/>
              </a:rPr>
              <a:t>to</a:t>
            </a:r>
            <a:r>
              <a:rPr sz="1200" spc="45" dirty="0">
                <a:solidFill>
                  <a:srgbClr val="FFFFFF"/>
                </a:solidFill>
                <a:latin typeface="Arial"/>
                <a:cs typeface="Arial"/>
              </a:rPr>
              <a:t> </a:t>
            </a:r>
            <a:r>
              <a:rPr sz="1200" dirty="0">
                <a:solidFill>
                  <a:srgbClr val="FFFFFF"/>
                </a:solidFill>
                <a:latin typeface="Arial"/>
                <a:cs typeface="Arial"/>
              </a:rPr>
              <a:t>wherever</a:t>
            </a:r>
            <a:r>
              <a:rPr sz="1200" spc="50" dirty="0">
                <a:solidFill>
                  <a:srgbClr val="FFFFFF"/>
                </a:solidFill>
                <a:latin typeface="Arial"/>
                <a:cs typeface="Arial"/>
              </a:rPr>
              <a:t> </a:t>
            </a:r>
            <a:r>
              <a:rPr sz="1200" dirty="0">
                <a:solidFill>
                  <a:srgbClr val="FFFFFF"/>
                </a:solidFill>
                <a:latin typeface="Arial"/>
                <a:cs typeface="Arial"/>
              </a:rPr>
              <a:t>you</a:t>
            </a:r>
            <a:r>
              <a:rPr sz="1200" spc="65" dirty="0">
                <a:solidFill>
                  <a:srgbClr val="FFFFFF"/>
                </a:solidFill>
                <a:latin typeface="Arial"/>
                <a:cs typeface="Arial"/>
              </a:rPr>
              <a:t> </a:t>
            </a:r>
            <a:r>
              <a:rPr sz="1200" dirty="0">
                <a:solidFill>
                  <a:srgbClr val="FFFFFF"/>
                </a:solidFill>
                <a:latin typeface="Arial"/>
                <a:cs typeface="Arial"/>
              </a:rPr>
              <a:t>need</a:t>
            </a:r>
            <a:r>
              <a:rPr sz="1200" spc="20" dirty="0">
                <a:solidFill>
                  <a:srgbClr val="FFFFFF"/>
                </a:solidFill>
                <a:latin typeface="Arial"/>
                <a:cs typeface="Arial"/>
              </a:rPr>
              <a:t> </a:t>
            </a:r>
            <a:r>
              <a:rPr sz="1200" dirty="0">
                <a:solidFill>
                  <a:srgbClr val="FFFFFF"/>
                </a:solidFill>
                <a:latin typeface="Arial"/>
                <a:cs typeface="Arial"/>
              </a:rPr>
              <a:t>in</a:t>
            </a:r>
            <a:r>
              <a:rPr sz="1200" spc="30" dirty="0">
                <a:solidFill>
                  <a:srgbClr val="FFFFFF"/>
                </a:solidFill>
                <a:latin typeface="Arial"/>
                <a:cs typeface="Arial"/>
              </a:rPr>
              <a:t> </a:t>
            </a:r>
            <a:r>
              <a:rPr sz="1200" spc="-10" dirty="0">
                <a:solidFill>
                  <a:srgbClr val="FFFFFF"/>
                </a:solidFill>
                <a:latin typeface="Arial"/>
                <a:cs typeface="Arial"/>
              </a:rPr>
              <a:t>little </a:t>
            </a:r>
            <a:r>
              <a:rPr sz="1200" dirty="0">
                <a:solidFill>
                  <a:srgbClr val="FFFFFF"/>
                </a:solidFill>
                <a:latin typeface="Arial"/>
                <a:cs typeface="Arial"/>
              </a:rPr>
              <a:t>time.</a:t>
            </a:r>
            <a:r>
              <a:rPr sz="1200" spc="-5" dirty="0">
                <a:solidFill>
                  <a:srgbClr val="FFFFFF"/>
                </a:solidFill>
                <a:latin typeface="Arial"/>
                <a:cs typeface="Arial"/>
              </a:rPr>
              <a:t> </a:t>
            </a:r>
            <a:r>
              <a:rPr sz="1200" dirty="0">
                <a:solidFill>
                  <a:srgbClr val="FFFFFF"/>
                </a:solidFill>
                <a:latin typeface="Arial"/>
                <a:cs typeface="Arial"/>
              </a:rPr>
              <a:t>Tokyo</a:t>
            </a:r>
            <a:r>
              <a:rPr sz="1200" spc="55" dirty="0">
                <a:solidFill>
                  <a:srgbClr val="FFFFFF"/>
                </a:solidFill>
                <a:latin typeface="Arial"/>
                <a:cs typeface="Arial"/>
              </a:rPr>
              <a:t> </a:t>
            </a:r>
            <a:r>
              <a:rPr sz="1200" dirty="0">
                <a:solidFill>
                  <a:srgbClr val="FFFFFF"/>
                </a:solidFill>
                <a:latin typeface="Arial"/>
                <a:cs typeface="Arial"/>
              </a:rPr>
              <a:t>&gt;Nagano</a:t>
            </a:r>
            <a:r>
              <a:rPr sz="1200" spc="5" dirty="0">
                <a:solidFill>
                  <a:srgbClr val="FFFFFF"/>
                </a:solidFill>
                <a:latin typeface="Arial"/>
                <a:cs typeface="Arial"/>
              </a:rPr>
              <a:t> </a:t>
            </a:r>
            <a:r>
              <a:rPr sz="1200" dirty="0">
                <a:solidFill>
                  <a:srgbClr val="FFFFFF"/>
                </a:solidFill>
                <a:latin typeface="Arial"/>
                <a:cs typeface="Arial"/>
              </a:rPr>
              <a:t>top</a:t>
            </a:r>
            <a:r>
              <a:rPr sz="1200" spc="30" dirty="0">
                <a:solidFill>
                  <a:srgbClr val="FFFFFF"/>
                </a:solidFill>
                <a:latin typeface="Arial"/>
                <a:cs typeface="Arial"/>
              </a:rPr>
              <a:t> </a:t>
            </a:r>
            <a:r>
              <a:rPr sz="1200" dirty="0">
                <a:solidFill>
                  <a:srgbClr val="FFFFFF"/>
                </a:solidFill>
                <a:latin typeface="Arial"/>
                <a:cs typeface="Arial"/>
              </a:rPr>
              <a:t>speed</a:t>
            </a:r>
            <a:r>
              <a:rPr sz="1200" spc="5" dirty="0">
                <a:solidFill>
                  <a:srgbClr val="FFFFFF"/>
                </a:solidFill>
                <a:latin typeface="Arial"/>
                <a:cs typeface="Arial"/>
              </a:rPr>
              <a:t> </a:t>
            </a:r>
            <a:r>
              <a:rPr sz="1200" dirty="0">
                <a:solidFill>
                  <a:srgbClr val="FFFFFF"/>
                </a:solidFill>
                <a:latin typeface="Arial"/>
                <a:cs typeface="Arial"/>
              </a:rPr>
              <a:t>of</a:t>
            </a:r>
            <a:r>
              <a:rPr sz="1200" spc="20" dirty="0">
                <a:solidFill>
                  <a:srgbClr val="FFFFFF"/>
                </a:solidFill>
                <a:latin typeface="Arial"/>
                <a:cs typeface="Arial"/>
              </a:rPr>
              <a:t> </a:t>
            </a:r>
            <a:r>
              <a:rPr sz="1200" spc="-10" dirty="0">
                <a:solidFill>
                  <a:srgbClr val="FFFFFF"/>
                </a:solidFill>
                <a:latin typeface="Arial"/>
                <a:cs typeface="Arial"/>
              </a:rPr>
              <a:t>260km/h</a:t>
            </a:r>
            <a:endParaRPr sz="1200" dirty="0">
              <a:latin typeface="Arial"/>
              <a:cs typeface="Arial"/>
            </a:endParaRPr>
          </a:p>
        </p:txBody>
      </p:sp>
      <p:pic>
        <p:nvPicPr>
          <p:cNvPr id="5" name="図 4">
            <a:extLst>
              <a:ext uri="{FF2B5EF4-FFF2-40B4-BE49-F238E27FC236}">
                <a16:creationId xmlns:a16="http://schemas.microsoft.com/office/drawing/2014/main" id="{341E23BD-C80F-BD82-C2EA-41A8A90FFC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73906"/>
            <a:ext cx="10693400" cy="6015038"/>
          </a:xfrm>
          <a:prstGeom prst="rect">
            <a:avLst/>
          </a:prstGeom>
        </p:spPr>
      </p:pic>
      <p:sp>
        <p:nvSpPr>
          <p:cNvPr id="6" name="object 3">
            <a:extLst>
              <a:ext uri="{FF2B5EF4-FFF2-40B4-BE49-F238E27FC236}">
                <a16:creationId xmlns:a16="http://schemas.microsoft.com/office/drawing/2014/main" id="{6CB41F57-D235-FE2E-025A-CC32EE8FAE6D}"/>
              </a:ext>
            </a:extLst>
          </p:cNvPr>
          <p:cNvSpPr txBox="1"/>
          <p:nvPr/>
        </p:nvSpPr>
        <p:spPr>
          <a:xfrm>
            <a:off x="246743" y="5305425"/>
            <a:ext cx="5105400" cy="1642181"/>
          </a:xfrm>
          <a:prstGeom prst="rect">
            <a:avLst/>
          </a:prstGeom>
        </p:spPr>
        <p:txBody>
          <a:bodyPr vert="horz" wrap="square" lIns="0" tIns="16510" rIns="0" bIns="0" rtlCol="0">
            <a:spAutoFit/>
          </a:bodyPr>
          <a:lstStyle/>
          <a:p>
            <a:pPr marL="12700" algn="l">
              <a:lnSpc>
                <a:spcPct val="100000"/>
              </a:lnSpc>
              <a:spcBef>
                <a:spcPts val="130"/>
              </a:spcBef>
            </a:pPr>
            <a:r>
              <a:rPr sz="2000" b="1" dirty="0">
                <a:solidFill>
                  <a:schemeClr val="tx1"/>
                </a:solidFill>
                <a:latin typeface="Arial"/>
                <a:cs typeface="Arial"/>
              </a:rPr>
              <a:t>Day</a:t>
            </a:r>
            <a:r>
              <a:rPr lang="en-US" sz="2000" b="1" dirty="0">
                <a:solidFill>
                  <a:schemeClr val="tx1"/>
                </a:solidFill>
                <a:latin typeface="Arial"/>
                <a:cs typeface="Arial"/>
              </a:rPr>
              <a:t>2</a:t>
            </a:r>
            <a:r>
              <a:rPr lang="en-US" sz="2000" b="1" spc="60" dirty="0">
                <a:solidFill>
                  <a:schemeClr val="tx1"/>
                </a:solidFill>
                <a:latin typeface="Arial"/>
                <a:cs typeface="Arial"/>
              </a:rPr>
              <a:t> Arriving Japan(Kansai Airport)</a:t>
            </a:r>
          </a:p>
          <a:p>
            <a:pPr marL="12700" algn="l">
              <a:lnSpc>
                <a:spcPct val="100000"/>
              </a:lnSpc>
              <a:spcBef>
                <a:spcPts val="130"/>
              </a:spcBef>
            </a:pPr>
            <a:endParaRPr lang="en-US" altLang="ja-JP" sz="1400" b="0" i="0" dirty="0">
              <a:solidFill>
                <a:schemeClr val="tx1"/>
              </a:solidFill>
              <a:effectLst/>
              <a:latin typeface="Arial" panose="020B0604020202020204" pitchFamily="34" charset="0"/>
              <a:cs typeface="Arial" panose="020B0604020202020204" pitchFamily="34" charset="0"/>
            </a:endParaRPr>
          </a:p>
          <a:p>
            <a:pPr marL="12700" algn="l">
              <a:lnSpc>
                <a:spcPct val="100000"/>
              </a:lnSpc>
              <a:spcBef>
                <a:spcPts val="130"/>
              </a:spcBef>
            </a:pPr>
            <a:r>
              <a:rPr lang="en-US" altLang="ja-JP" sz="1400" b="0" i="0" dirty="0">
                <a:solidFill>
                  <a:schemeClr val="tx1"/>
                </a:solidFill>
                <a:effectLst/>
                <a:latin typeface="Arial" panose="020B0604020202020204" pitchFamily="34" charset="0"/>
                <a:cs typeface="Arial" panose="020B0604020202020204" pitchFamily="34" charset="0"/>
              </a:rPr>
              <a:t>Your guide will pick you up at the Kansai airport. </a:t>
            </a:r>
          </a:p>
          <a:p>
            <a:pPr marL="12700" algn="l">
              <a:lnSpc>
                <a:spcPct val="100000"/>
              </a:lnSpc>
              <a:spcBef>
                <a:spcPts val="130"/>
              </a:spcBef>
            </a:pPr>
            <a:r>
              <a:rPr lang="en-US" altLang="ja-JP" sz="1400" b="0" i="0" dirty="0">
                <a:solidFill>
                  <a:schemeClr val="tx1"/>
                </a:solidFill>
                <a:effectLst/>
                <a:latin typeface="Arial" panose="020B0604020202020204" pitchFamily="34" charset="0"/>
                <a:cs typeface="Arial" panose="020B0604020202020204" pitchFamily="34" charset="0"/>
              </a:rPr>
              <a:t>On this day, we will guide you to a hotel in Osaka. </a:t>
            </a:r>
          </a:p>
          <a:p>
            <a:pPr marL="12700" algn="l">
              <a:lnSpc>
                <a:spcPct val="100000"/>
              </a:lnSpc>
              <a:spcBef>
                <a:spcPts val="130"/>
              </a:spcBef>
            </a:pPr>
            <a:r>
              <a:rPr lang="en-US" altLang="ja-JP" sz="1400" b="0" i="0" dirty="0">
                <a:solidFill>
                  <a:schemeClr val="tx1"/>
                </a:solidFill>
                <a:effectLst/>
                <a:latin typeface="Arial" panose="020B0604020202020204" pitchFamily="34" charset="0"/>
                <a:cs typeface="Arial" panose="020B0604020202020204" pitchFamily="34" charset="0"/>
              </a:rPr>
              <a:t>Enjoy Osaka Night on your first day in Japan</a:t>
            </a:r>
            <a:endParaRPr lang="en-US" altLang="ja-JP" sz="1400" dirty="0">
              <a:solidFill>
                <a:schemeClr val="tx1"/>
              </a:solidFill>
              <a:latin typeface="Arial" panose="020B0604020202020204" pitchFamily="34" charset="0"/>
              <a:cs typeface="Arial" panose="020B0604020202020204" pitchFamily="34" charset="0"/>
            </a:endParaRPr>
          </a:p>
          <a:p>
            <a:pPr marL="12700" algn="l">
              <a:lnSpc>
                <a:spcPct val="100000"/>
              </a:lnSpc>
              <a:spcBef>
                <a:spcPts val="130"/>
              </a:spcBef>
            </a:pPr>
            <a:endParaRPr lang="en-US" altLang="ja-JP" sz="1400" b="1" spc="60" dirty="0">
              <a:solidFill>
                <a:schemeClr val="tx1"/>
              </a:solidFill>
              <a:latin typeface="Arial"/>
              <a:cs typeface="Arial"/>
            </a:endParaRPr>
          </a:p>
          <a:p>
            <a:pPr marL="12700" marR="522605" algn="l">
              <a:lnSpc>
                <a:spcPct val="102499"/>
              </a:lnSpc>
              <a:spcBef>
                <a:spcPts val="5"/>
              </a:spcBef>
            </a:pPr>
            <a:endParaRPr sz="1200" dirty="0">
              <a:latin typeface="Arial"/>
              <a:cs typeface="Arial"/>
            </a:endParaRPr>
          </a:p>
        </p:txBody>
      </p:sp>
    </p:spTree>
    <p:extLst>
      <p:ext uri="{BB962C8B-B14F-4D97-AF65-F5344CB8AC3E}">
        <p14:creationId xmlns:p14="http://schemas.microsoft.com/office/powerpoint/2010/main" val="2047649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0545C4B-0645-A5A6-4789-CC3438436E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7225"/>
            <a:ext cx="10693400" cy="6416040"/>
          </a:xfrm>
          <a:prstGeom prst="rect">
            <a:avLst/>
          </a:prstGeom>
        </p:spPr>
      </p:pic>
      <p:sp>
        <p:nvSpPr>
          <p:cNvPr id="5" name="object 5"/>
          <p:cNvSpPr txBox="1"/>
          <p:nvPr/>
        </p:nvSpPr>
        <p:spPr>
          <a:xfrm>
            <a:off x="6184900" y="773565"/>
            <a:ext cx="4656418" cy="2206181"/>
          </a:xfrm>
          <a:prstGeom prst="rect">
            <a:avLst/>
          </a:prstGeom>
        </p:spPr>
        <p:txBody>
          <a:bodyPr vert="horz" wrap="square" lIns="0" tIns="13335" rIns="0" bIns="0" rtlCol="0">
            <a:spAutoFit/>
          </a:bodyPr>
          <a:lstStyle/>
          <a:p>
            <a:pPr marL="50165" algn="ctr">
              <a:lnSpc>
                <a:spcPts val="1670"/>
              </a:lnSpc>
              <a:spcBef>
                <a:spcPts val="105"/>
              </a:spcBef>
            </a:pPr>
            <a:r>
              <a:rPr sz="2000" b="1" spc="-20" dirty="0">
                <a:solidFill>
                  <a:schemeClr val="tx1"/>
                </a:solidFill>
                <a:latin typeface="Arial"/>
                <a:cs typeface="Arial"/>
              </a:rPr>
              <a:t>Day</a:t>
            </a:r>
            <a:r>
              <a:rPr lang="en-US" altLang="ja-JP" sz="2000" b="1" spc="-20" dirty="0">
                <a:solidFill>
                  <a:schemeClr val="tx1"/>
                </a:solidFill>
                <a:latin typeface="Arial"/>
                <a:cs typeface="Arial"/>
              </a:rPr>
              <a:t>3</a:t>
            </a:r>
            <a:r>
              <a:rPr lang="ja-JP" altLang="en-US" sz="2000" b="1" spc="-20" dirty="0">
                <a:solidFill>
                  <a:schemeClr val="tx1"/>
                </a:solidFill>
                <a:latin typeface="Arial"/>
                <a:cs typeface="Arial"/>
              </a:rPr>
              <a:t> </a:t>
            </a:r>
            <a:r>
              <a:rPr lang="en-US" altLang="ja-JP" sz="2000" b="1" spc="-10" dirty="0">
                <a:solidFill>
                  <a:schemeClr val="tx1"/>
                </a:solidFill>
                <a:latin typeface="Arial"/>
                <a:cs typeface="Arial"/>
              </a:rPr>
              <a:t>Osaka to Tokushima</a:t>
            </a:r>
          </a:p>
          <a:p>
            <a:pPr marL="50165" algn="ctr">
              <a:lnSpc>
                <a:spcPts val="1670"/>
              </a:lnSpc>
              <a:spcBef>
                <a:spcPts val="105"/>
              </a:spcBef>
            </a:pPr>
            <a:endParaRPr sz="1200" dirty="0">
              <a:solidFill>
                <a:schemeClr val="tx1"/>
              </a:solidFill>
              <a:latin typeface="Arial"/>
              <a:cs typeface="Arial"/>
            </a:endParaRPr>
          </a:p>
          <a:p>
            <a:pPr marL="50800" marR="196215">
              <a:lnSpc>
                <a:spcPct val="102499"/>
              </a:lnSpc>
              <a:spcBef>
                <a:spcPts val="35"/>
              </a:spcBef>
            </a:pPr>
            <a:r>
              <a:rPr lang="en-US" altLang="ja-JP" sz="1400" b="0" i="0" dirty="0">
                <a:solidFill>
                  <a:srgbClr val="3C4043"/>
                </a:solidFill>
                <a:effectLst/>
                <a:latin typeface="Arial" panose="020B0604020202020204" pitchFamily="34" charset="0"/>
                <a:cs typeface="Arial" panose="020B0604020202020204" pitchFamily="34" charset="0"/>
              </a:rPr>
              <a:t>“Naruto Whirlpools” is the number one tourist spot in Tokushima Prefecture. Take a boat and see the whirlpools up close. </a:t>
            </a:r>
          </a:p>
          <a:p>
            <a:pPr marL="50800" marR="196215">
              <a:lnSpc>
                <a:spcPct val="102499"/>
              </a:lnSpc>
              <a:spcBef>
                <a:spcPts val="35"/>
              </a:spcBef>
            </a:pPr>
            <a:r>
              <a:rPr lang="en-US" altLang="ja-JP" sz="1400" b="0" i="0" dirty="0">
                <a:solidFill>
                  <a:srgbClr val="3C4043"/>
                </a:solidFill>
                <a:effectLst/>
                <a:latin typeface="Arial" panose="020B0604020202020204" pitchFamily="34" charset="0"/>
                <a:cs typeface="Arial" panose="020B0604020202020204" pitchFamily="34" charset="0"/>
              </a:rPr>
              <a:t>The Otsuka Museum of Art is the second largest art museum in Japan, displaying more than 1,000 Western masterpieces from the collections of more than 190 museums in 25 countries in the same size as the originals.</a:t>
            </a:r>
            <a:endParaRPr lang="en-US" altLang="ja-JP" sz="1200" spc="-1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FA4EC30-52BC-ABD5-0EFC-43D90DC116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770" y="377756"/>
            <a:ext cx="6763330" cy="4440306"/>
          </a:xfrm>
          <a:prstGeom prst="rect">
            <a:avLst/>
          </a:prstGeom>
        </p:spPr>
      </p:pic>
      <p:pic>
        <p:nvPicPr>
          <p:cNvPr id="8" name="図 7">
            <a:extLst>
              <a:ext uri="{FF2B5EF4-FFF2-40B4-BE49-F238E27FC236}">
                <a16:creationId xmlns:a16="http://schemas.microsoft.com/office/drawing/2014/main" id="{F84F6281-55EA-B7FC-2528-2250274888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470" y="5043864"/>
            <a:ext cx="3022422" cy="2098913"/>
          </a:xfrm>
          <a:prstGeom prst="rect">
            <a:avLst/>
          </a:prstGeom>
        </p:spPr>
      </p:pic>
      <p:pic>
        <p:nvPicPr>
          <p:cNvPr id="12" name="図 11">
            <a:extLst>
              <a:ext uri="{FF2B5EF4-FFF2-40B4-BE49-F238E27FC236}">
                <a16:creationId xmlns:a16="http://schemas.microsoft.com/office/drawing/2014/main" id="{482DDC71-5030-4492-4D98-B127277A77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2142" y="5043864"/>
            <a:ext cx="3590957" cy="2098913"/>
          </a:xfrm>
          <a:prstGeom prst="rect">
            <a:avLst/>
          </a:prstGeom>
        </p:spPr>
      </p:pic>
      <p:pic>
        <p:nvPicPr>
          <p:cNvPr id="15" name="図 14">
            <a:extLst>
              <a:ext uri="{FF2B5EF4-FFF2-40B4-BE49-F238E27FC236}">
                <a16:creationId xmlns:a16="http://schemas.microsoft.com/office/drawing/2014/main" id="{EDF82AF5-71E7-3998-8D0B-53E8843BFE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51700" y="389095"/>
            <a:ext cx="3136900" cy="2091267"/>
          </a:xfrm>
          <a:prstGeom prst="rect">
            <a:avLst/>
          </a:prstGeom>
        </p:spPr>
      </p:pic>
      <p:pic>
        <p:nvPicPr>
          <p:cNvPr id="17" name="図 16">
            <a:extLst>
              <a:ext uri="{FF2B5EF4-FFF2-40B4-BE49-F238E27FC236}">
                <a16:creationId xmlns:a16="http://schemas.microsoft.com/office/drawing/2014/main" id="{9AC88267-761F-E61C-DEA2-1DB62F0C13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51700" y="5014531"/>
            <a:ext cx="3142343" cy="2128246"/>
          </a:xfrm>
          <a:prstGeom prst="rect">
            <a:avLst/>
          </a:prstGeom>
        </p:spPr>
      </p:pic>
      <p:pic>
        <p:nvPicPr>
          <p:cNvPr id="19" name="図 18">
            <a:extLst>
              <a:ext uri="{FF2B5EF4-FFF2-40B4-BE49-F238E27FC236}">
                <a16:creationId xmlns:a16="http://schemas.microsoft.com/office/drawing/2014/main" id="{E422C46D-BB5E-63B4-FF27-BF7C3F3A9E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1701" y="2676831"/>
            <a:ext cx="3136900" cy="2141231"/>
          </a:xfrm>
          <a:prstGeom prst="rect">
            <a:avLst/>
          </a:prstGeom>
        </p:spPr>
      </p:pic>
    </p:spTree>
    <p:extLst>
      <p:ext uri="{BB962C8B-B14F-4D97-AF65-F5344CB8AC3E}">
        <p14:creationId xmlns:p14="http://schemas.microsoft.com/office/powerpoint/2010/main" val="877347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D558F37-F2A7-F23C-2FE3-AB6F0A0F4F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7499" y="276225"/>
            <a:ext cx="7235219" cy="4267200"/>
          </a:xfrm>
          <a:prstGeom prst="rect">
            <a:avLst/>
          </a:prstGeom>
        </p:spPr>
      </p:pic>
      <p:sp>
        <p:nvSpPr>
          <p:cNvPr id="5" name="object 5"/>
          <p:cNvSpPr txBox="1"/>
          <p:nvPr/>
        </p:nvSpPr>
        <p:spPr>
          <a:xfrm>
            <a:off x="165101" y="5000625"/>
            <a:ext cx="5715000" cy="1880643"/>
          </a:xfrm>
          <a:prstGeom prst="rect">
            <a:avLst/>
          </a:prstGeom>
        </p:spPr>
        <p:txBody>
          <a:bodyPr vert="horz" wrap="square" lIns="0" tIns="13335" rIns="0" bIns="0" rtlCol="0">
            <a:spAutoFit/>
          </a:bodyPr>
          <a:lstStyle/>
          <a:p>
            <a:pPr marL="12700" algn="ctr">
              <a:lnSpc>
                <a:spcPct val="100000"/>
              </a:lnSpc>
              <a:spcBef>
                <a:spcPts val="105"/>
              </a:spcBef>
            </a:pPr>
            <a:r>
              <a:rPr sz="2000" b="1" dirty="0">
                <a:solidFill>
                  <a:schemeClr val="tx1"/>
                </a:solidFill>
                <a:latin typeface="Arial"/>
                <a:cs typeface="Arial"/>
              </a:rPr>
              <a:t>Day</a:t>
            </a:r>
            <a:r>
              <a:rPr sz="2000" b="1" spc="-5" dirty="0">
                <a:solidFill>
                  <a:schemeClr val="tx1"/>
                </a:solidFill>
                <a:latin typeface="Arial"/>
                <a:cs typeface="Arial"/>
              </a:rPr>
              <a:t> </a:t>
            </a:r>
            <a:r>
              <a:rPr lang="en-US" altLang="ja-JP" sz="2000" b="1" spc="-5" dirty="0">
                <a:solidFill>
                  <a:schemeClr val="tx1"/>
                </a:solidFill>
                <a:latin typeface="Arial"/>
                <a:cs typeface="Arial"/>
              </a:rPr>
              <a:t>4</a:t>
            </a:r>
            <a:r>
              <a:rPr sz="2000" b="1" spc="375" dirty="0">
                <a:solidFill>
                  <a:schemeClr val="tx1"/>
                </a:solidFill>
                <a:latin typeface="Arial"/>
                <a:cs typeface="Arial"/>
              </a:rPr>
              <a:t> </a:t>
            </a:r>
            <a:r>
              <a:rPr lang="en-US" sz="2000" b="1" spc="375" dirty="0">
                <a:solidFill>
                  <a:schemeClr val="tx1"/>
                </a:solidFill>
                <a:latin typeface="Arial"/>
                <a:cs typeface="Arial"/>
              </a:rPr>
              <a:t>Tokushima to </a:t>
            </a:r>
            <a:r>
              <a:rPr lang="en-US" altLang="ja-JP" sz="2000" b="1" spc="375" dirty="0">
                <a:solidFill>
                  <a:schemeClr val="tx1"/>
                </a:solidFill>
                <a:latin typeface="Arial"/>
                <a:cs typeface="Arial"/>
              </a:rPr>
              <a:t>Takamatsu</a:t>
            </a:r>
            <a:endParaRPr lang="en-US" sz="2000" b="1" spc="375" dirty="0">
              <a:solidFill>
                <a:schemeClr val="tx1"/>
              </a:solidFill>
              <a:latin typeface="Arial"/>
              <a:cs typeface="Arial"/>
            </a:endParaRPr>
          </a:p>
          <a:p>
            <a:pPr marL="12700">
              <a:lnSpc>
                <a:spcPct val="100000"/>
              </a:lnSpc>
              <a:spcBef>
                <a:spcPts val="105"/>
              </a:spcBef>
            </a:pPr>
            <a:endParaRPr lang="en-US" altLang="ja-JP" sz="1400" b="1" spc="375" dirty="0">
              <a:solidFill>
                <a:srgbClr val="FFFFFF"/>
              </a:solidFill>
              <a:latin typeface="Arial"/>
              <a:cs typeface="Arial"/>
            </a:endParaRPr>
          </a:p>
          <a:p>
            <a:pPr marL="12700">
              <a:lnSpc>
                <a:spcPct val="100000"/>
              </a:lnSpc>
              <a:spcBef>
                <a:spcPts val="105"/>
              </a:spcBef>
            </a:pPr>
            <a:r>
              <a:rPr lang="en-US" altLang="ja-JP" sz="1400" dirty="0">
                <a:solidFill>
                  <a:srgbClr val="3C4043"/>
                </a:solidFill>
                <a:latin typeface="Arial" panose="020B0604020202020204" pitchFamily="34" charset="0"/>
                <a:cs typeface="Arial" panose="020B0604020202020204" pitchFamily="34" charset="0"/>
              </a:rPr>
              <a:t>W</a:t>
            </a:r>
            <a:r>
              <a:rPr lang="en-US" altLang="ja-JP" sz="1400" b="0" i="0" dirty="0">
                <a:solidFill>
                  <a:srgbClr val="3C4043"/>
                </a:solidFill>
                <a:effectLst/>
                <a:latin typeface="Arial" panose="020B0604020202020204" pitchFamily="34" charset="0"/>
                <a:cs typeface="Arial" panose="020B0604020202020204" pitchFamily="34" charset="0"/>
              </a:rPr>
              <a:t>e visited Tokushima's traditional dance "Awa </a:t>
            </a:r>
            <a:r>
              <a:rPr lang="en-US" altLang="ja-JP" sz="1400" b="0" i="0" dirty="0" err="1">
                <a:solidFill>
                  <a:srgbClr val="3C4043"/>
                </a:solidFill>
                <a:effectLst/>
                <a:latin typeface="Arial" panose="020B0604020202020204" pitchFamily="34" charset="0"/>
                <a:cs typeface="Arial" panose="020B0604020202020204" pitchFamily="34" charset="0"/>
              </a:rPr>
              <a:t>Odori“museum</a:t>
            </a:r>
            <a:r>
              <a:rPr lang="en-US" altLang="ja-JP" sz="1400" b="0" i="0" dirty="0">
                <a:solidFill>
                  <a:srgbClr val="3C4043"/>
                </a:solidFill>
                <a:effectLst/>
                <a:latin typeface="Arial" panose="020B0604020202020204" pitchFamily="34" charset="0"/>
                <a:cs typeface="Arial" panose="020B0604020202020204" pitchFamily="34" charset="0"/>
              </a:rPr>
              <a:t>. You can also enjoy the atmosphere of the actual Awa Odori</a:t>
            </a:r>
          </a:p>
          <a:p>
            <a:pPr marL="12700">
              <a:lnSpc>
                <a:spcPct val="100000"/>
              </a:lnSpc>
              <a:spcBef>
                <a:spcPts val="105"/>
              </a:spcBef>
            </a:pPr>
            <a:r>
              <a:rPr lang="en-US" altLang="ja-JP" sz="1400" b="0" i="0" dirty="0">
                <a:solidFill>
                  <a:srgbClr val="3C4043"/>
                </a:solidFill>
                <a:effectLst/>
                <a:latin typeface="Arial" panose="020B0604020202020204" pitchFamily="34" charset="0"/>
                <a:cs typeface="Arial" panose="020B0604020202020204" pitchFamily="34" charset="0"/>
              </a:rPr>
              <a:t> In the afternoon, move to Kagawa and visit the Japanese-style garden "</a:t>
            </a:r>
            <a:r>
              <a:rPr lang="en-US" altLang="ja-JP" sz="1400" b="0" i="0" dirty="0" err="1">
                <a:solidFill>
                  <a:srgbClr val="3C4043"/>
                </a:solidFill>
                <a:effectLst/>
                <a:latin typeface="Arial" panose="020B0604020202020204" pitchFamily="34" charset="0"/>
                <a:cs typeface="Arial" panose="020B0604020202020204" pitchFamily="34" charset="0"/>
              </a:rPr>
              <a:t>Ritsurin</a:t>
            </a:r>
            <a:r>
              <a:rPr lang="en-US" altLang="ja-JP" sz="1400" b="0" i="0" dirty="0">
                <a:solidFill>
                  <a:srgbClr val="3C4043"/>
                </a:solidFill>
                <a:effectLst/>
                <a:latin typeface="Arial" panose="020B0604020202020204" pitchFamily="34" charset="0"/>
                <a:cs typeface="Arial" panose="020B0604020202020204" pitchFamily="34" charset="0"/>
              </a:rPr>
              <a:t> Garden". You can enjoy Japanese sweet and tea there. </a:t>
            </a:r>
          </a:p>
          <a:p>
            <a:pPr marL="12700">
              <a:lnSpc>
                <a:spcPct val="100000"/>
              </a:lnSpc>
              <a:spcBef>
                <a:spcPts val="105"/>
              </a:spcBef>
            </a:pPr>
            <a:r>
              <a:rPr lang="en-US" altLang="ja-JP" sz="1400" b="0" i="0" dirty="0">
                <a:solidFill>
                  <a:srgbClr val="3C4043"/>
                </a:solidFill>
                <a:effectLst/>
                <a:latin typeface="Arial" panose="020B0604020202020204" pitchFamily="34" charset="0"/>
                <a:cs typeface="Arial" panose="020B0604020202020204" pitchFamily="34" charset="0"/>
              </a:rPr>
              <a:t>For dinner, we will guide you to Kagawa's specialty "chicken dish" along with </a:t>
            </a:r>
            <a:r>
              <a:rPr lang="en-US" altLang="ja-JP" sz="1400" b="0" i="0" dirty="0" err="1">
                <a:solidFill>
                  <a:srgbClr val="3C4043"/>
                </a:solidFill>
                <a:effectLst/>
                <a:latin typeface="Arial" panose="020B0604020202020204" pitchFamily="34" charset="0"/>
                <a:cs typeface="Arial" panose="020B0604020202020204" pitchFamily="34" charset="0"/>
              </a:rPr>
              <a:t>udon</a:t>
            </a:r>
            <a:r>
              <a:rPr lang="en-US" altLang="ja-JP" sz="1400" b="0" i="0" dirty="0">
                <a:solidFill>
                  <a:srgbClr val="3C4043"/>
                </a:solidFill>
                <a:effectLst/>
                <a:latin typeface="Arial" panose="020B0604020202020204" pitchFamily="34" charset="0"/>
                <a:cs typeface="Arial" panose="020B0604020202020204" pitchFamily="34" charset="0"/>
              </a:rPr>
              <a:t>.</a:t>
            </a:r>
            <a:endParaRPr lang="en-US" altLang="ja-JP" sz="1400" spc="-10" dirty="0">
              <a:solidFill>
                <a:schemeClr val="tx1"/>
              </a:solidFill>
              <a:latin typeface="Arial" panose="020B0604020202020204" pitchFamily="34" charset="0"/>
              <a:cs typeface="Arial" panose="020B0604020202020204" pitchFamily="34" charset="0"/>
            </a:endParaRPr>
          </a:p>
        </p:txBody>
      </p:sp>
      <p:pic>
        <p:nvPicPr>
          <p:cNvPr id="8" name="図 7">
            <a:extLst>
              <a:ext uri="{FF2B5EF4-FFF2-40B4-BE49-F238E27FC236}">
                <a16:creationId xmlns:a16="http://schemas.microsoft.com/office/drawing/2014/main" id="{7E2D08F2-C514-E5F8-ABB4-40634FE08E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0100" y="4230158"/>
            <a:ext cx="4584700" cy="305646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4">
            <a:extLst>
              <a:ext uri="{FF2B5EF4-FFF2-40B4-BE49-F238E27FC236}">
                <a16:creationId xmlns:a16="http://schemas.microsoft.com/office/drawing/2014/main" id="{762079F7-462F-D5D8-BEC0-DA001887E378}"/>
              </a:ext>
            </a:extLst>
          </p:cNvPr>
          <p:cNvSpPr/>
          <p:nvPr/>
        </p:nvSpPr>
        <p:spPr>
          <a:xfrm>
            <a:off x="8699500" y="329613"/>
            <a:ext cx="1706389" cy="449276"/>
          </a:xfrm>
          <a:custGeom>
            <a:avLst/>
            <a:gdLst/>
            <a:ahLst/>
            <a:cxnLst/>
            <a:rect l="l" t="t" r="r" b="b"/>
            <a:pathLst>
              <a:path w="4901565" h="1620520">
                <a:moveTo>
                  <a:pt x="4901183" y="1620011"/>
                </a:moveTo>
                <a:lnTo>
                  <a:pt x="0" y="1620011"/>
                </a:lnTo>
                <a:lnTo>
                  <a:pt x="0" y="0"/>
                </a:lnTo>
                <a:lnTo>
                  <a:pt x="4901183" y="0"/>
                </a:lnTo>
                <a:lnTo>
                  <a:pt x="4901183" y="1620011"/>
                </a:lnTo>
                <a:close/>
              </a:path>
            </a:pathLst>
          </a:custGeom>
          <a:solidFill>
            <a:srgbClr val="A5A5A5"/>
          </a:solidFill>
        </p:spPr>
        <p:txBody>
          <a:bodyPr wrap="square" lIns="0" tIns="0" rIns="0" bIns="0" rtlCol="0"/>
          <a:lstStyle/>
          <a:p>
            <a:endParaRPr/>
          </a:p>
        </p:txBody>
      </p:sp>
      <p:sp>
        <p:nvSpPr>
          <p:cNvPr id="19" name="object 5">
            <a:extLst>
              <a:ext uri="{FF2B5EF4-FFF2-40B4-BE49-F238E27FC236}">
                <a16:creationId xmlns:a16="http://schemas.microsoft.com/office/drawing/2014/main" id="{93139D93-E2E2-17A0-3ECF-26C8EEBD8F66}"/>
              </a:ext>
            </a:extLst>
          </p:cNvPr>
          <p:cNvSpPr txBox="1"/>
          <p:nvPr/>
        </p:nvSpPr>
        <p:spPr>
          <a:xfrm>
            <a:off x="8951335" y="424408"/>
            <a:ext cx="1306649" cy="259686"/>
          </a:xfrm>
          <a:prstGeom prst="rect">
            <a:avLst/>
          </a:prstGeom>
        </p:spPr>
        <p:txBody>
          <a:bodyPr vert="horz" wrap="square" lIns="0" tIns="13335" rIns="0" bIns="0" rtlCol="0">
            <a:spAutoFit/>
          </a:bodyPr>
          <a:lstStyle/>
          <a:p>
            <a:pPr marL="12700">
              <a:lnSpc>
                <a:spcPct val="100000"/>
              </a:lnSpc>
              <a:spcBef>
                <a:spcPts val="105"/>
              </a:spcBef>
            </a:pPr>
            <a:r>
              <a:rPr lang="en-US" altLang="ja-JP" sz="1600" spc="-10" dirty="0">
                <a:solidFill>
                  <a:schemeClr val="bg1"/>
                </a:solidFill>
                <a:latin typeface="Arial"/>
                <a:cs typeface="Arial"/>
              </a:rPr>
              <a:t>6</a:t>
            </a:r>
            <a:r>
              <a:rPr lang="ja-JP" altLang="en-US" sz="1600" spc="-10" dirty="0">
                <a:solidFill>
                  <a:schemeClr val="bg1"/>
                </a:solidFill>
                <a:latin typeface="Arial"/>
                <a:cs typeface="Arial"/>
              </a:rPr>
              <a:t>月中旬まで</a:t>
            </a:r>
            <a:endParaRPr lang="en-US" altLang="ja-JP" sz="1600" spc="-10" dirty="0">
              <a:solidFill>
                <a:schemeClr val="bg1"/>
              </a:solidFill>
              <a:latin typeface="Arial"/>
              <a:cs typeface="Arial"/>
            </a:endParaRPr>
          </a:p>
        </p:txBody>
      </p:sp>
      <p:pic>
        <p:nvPicPr>
          <p:cNvPr id="3" name="図 2">
            <a:extLst>
              <a:ext uri="{FF2B5EF4-FFF2-40B4-BE49-F238E27FC236}">
                <a16:creationId xmlns:a16="http://schemas.microsoft.com/office/drawing/2014/main" id="{B4E6E2C0-5FAD-71C3-4EEA-C1E671AACA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3040" y="329613"/>
            <a:ext cx="4970463" cy="3313642"/>
          </a:xfrm>
          <a:prstGeom prst="rect">
            <a:avLst/>
          </a:prstGeom>
        </p:spPr>
      </p:pic>
      <p:pic>
        <p:nvPicPr>
          <p:cNvPr id="6" name="図 5">
            <a:extLst>
              <a:ext uri="{FF2B5EF4-FFF2-40B4-BE49-F238E27FC236}">
                <a16:creationId xmlns:a16="http://schemas.microsoft.com/office/drawing/2014/main" id="{D475A60A-3860-DCD6-3616-36A945EACE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906" y="3879397"/>
            <a:ext cx="4962597" cy="3308398"/>
          </a:xfrm>
          <a:prstGeom prst="rect">
            <a:avLst/>
          </a:prstGeom>
        </p:spPr>
      </p:pic>
      <p:pic>
        <p:nvPicPr>
          <p:cNvPr id="9" name="図 8">
            <a:extLst>
              <a:ext uri="{FF2B5EF4-FFF2-40B4-BE49-F238E27FC236}">
                <a16:creationId xmlns:a16="http://schemas.microsoft.com/office/drawing/2014/main" id="{767E50D3-8345-673B-E5EE-D940EC0140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19096" y="329613"/>
            <a:ext cx="4970464" cy="3313643"/>
          </a:xfrm>
          <a:prstGeom prst="rect">
            <a:avLst/>
          </a:prstGeom>
        </p:spPr>
      </p:pic>
      <p:pic>
        <p:nvPicPr>
          <p:cNvPr id="11" name="図 10">
            <a:extLst>
              <a:ext uri="{FF2B5EF4-FFF2-40B4-BE49-F238E27FC236}">
                <a16:creationId xmlns:a16="http://schemas.microsoft.com/office/drawing/2014/main" id="{3ABE5DEB-7466-3929-DD27-6064451CAB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26963" y="3879397"/>
            <a:ext cx="4962597" cy="3308398"/>
          </a:xfrm>
          <a:prstGeom prst="rect">
            <a:avLst/>
          </a:prstGeom>
        </p:spPr>
      </p:pic>
    </p:spTree>
    <p:extLst>
      <p:ext uri="{BB962C8B-B14F-4D97-AF65-F5344CB8AC3E}">
        <p14:creationId xmlns:p14="http://schemas.microsoft.com/office/powerpoint/2010/main" val="3857244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6337300" y="126922"/>
            <a:ext cx="4356101" cy="1867819"/>
          </a:xfrm>
          <a:prstGeom prst="rect">
            <a:avLst/>
          </a:prstGeom>
        </p:spPr>
        <p:txBody>
          <a:bodyPr vert="horz" wrap="square" lIns="0" tIns="13335" rIns="0" bIns="0" rtlCol="0">
            <a:spAutoFit/>
          </a:bodyPr>
          <a:lstStyle/>
          <a:p>
            <a:pPr marL="12700">
              <a:lnSpc>
                <a:spcPct val="100000"/>
              </a:lnSpc>
              <a:spcBef>
                <a:spcPts val="105"/>
              </a:spcBef>
            </a:pPr>
            <a:r>
              <a:rPr lang="en-US" altLang="ja-JP" sz="2000" b="1" spc="375" dirty="0">
                <a:solidFill>
                  <a:schemeClr val="tx1"/>
                </a:solidFill>
                <a:latin typeface="Arial"/>
                <a:cs typeface="Arial"/>
              </a:rPr>
              <a:t>Day5 </a:t>
            </a:r>
            <a:r>
              <a:rPr lang="en-US" altLang="ja-JP" sz="2000" b="1" spc="375" dirty="0" err="1">
                <a:solidFill>
                  <a:schemeClr val="tx1"/>
                </a:solidFill>
                <a:latin typeface="Arial"/>
                <a:cs typeface="Arial"/>
              </a:rPr>
              <a:t>Kotohira-gu&amp;Oboke</a:t>
            </a:r>
            <a:endParaRPr lang="en-US" sz="2000" b="1" spc="375" dirty="0">
              <a:solidFill>
                <a:schemeClr val="tx1"/>
              </a:solidFill>
              <a:latin typeface="Arial"/>
              <a:cs typeface="Arial"/>
            </a:endParaRPr>
          </a:p>
          <a:p>
            <a:pPr marL="12700">
              <a:lnSpc>
                <a:spcPct val="100000"/>
              </a:lnSpc>
              <a:spcBef>
                <a:spcPts val="105"/>
              </a:spcBef>
            </a:pPr>
            <a:endParaRPr lang="en-US" altLang="ja-JP" sz="1400" b="0" i="0" dirty="0">
              <a:solidFill>
                <a:srgbClr val="3C4043"/>
              </a:solidFill>
              <a:effectLst/>
              <a:latin typeface="Roboto" panose="02000000000000000000" pitchFamily="2" charset="0"/>
            </a:endParaRPr>
          </a:p>
          <a:p>
            <a:pPr marL="12700">
              <a:lnSpc>
                <a:spcPct val="100000"/>
              </a:lnSpc>
              <a:spcBef>
                <a:spcPts val="105"/>
              </a:spcBef>
            </a:pPr>
            <a:r>
              <a:rPr lang="en-US" altLang="ja-JP" sz="1400" dirty="0" err="1">
                <a:solidFill>
                  <a:srgbClr val="3C4043"/>
                </a:solidFill>
                <a:latin typeface="Roboto" panose="02000000000000000000" pitchFamily="2" charset="0"/>
              </a:rPr>
              <a:t>K</a:t>
            </a:r>
            <a:r>
              <a:rPr lang="en-US" altLang="ja-JP" sz="1400" b="0" i="0" dirty="0" err="1">
                <a:solidFill>
                  <a:srgbClr val="3C4043"/>
                </a:solidFill>
                <a:effectLst/>
                <a:latin typeface="Roboto" panose="02000000000000000000" pitchFamily="2" charset="0"/>
              </a:rPr>
              <a:t>otohiraguShrine</a:t>
            </a:r>
            <a:r>
              <a:rPr lang="en-US" altLang="ja-JP" sz="1400" b="0" i="0" dirty="0">
                <a:solidFill>
                  <a:srgbClr val="3C4043"/>
                </a:solidFill>
                <a:effectLst/>
                <a:latin typeface="Roboto" panose="02000000000000000000" pitchFamily="2" charset="0"/>
              </a:rPr>
              <a:t>. </a:t>
            </a:r>
            <a:r>
              <a:rPr lang="en-US" altLang="ja-JP" sz="1400" dirty="0">
                <a:solidFill>
                  <a:srgbClr val="3C4043"/>
                </a:solidFill>
                <a:latin typeface="Roboto" panose="02000000000000000000" pitchFamily="2" charset="0"/>
              </a:rPr>
              <a:t>We c</a:t>
            </a:r>
            <a:r>
              <a:rPr lang="en-US" altLang="ja-JP" sz="1400" b="0" i="0" dirty="0">
                <a:solidFill>
                  <a:srgbClr val="3C4043"/>
                </a:solidFill>
                <a:effectLst/>
                <a:latin typeface="Roboto" panose="02000000000000000000" pitchFamily="2" charset="0"/>
              </a:rPr>
              <a:t>limb  the 785 steps to the main </a:t>
            </a:r>
            <a:r>
              <a:rPr lang="en-US" altLang="ja-JP" sz="1400" b="0" i="0" dirty="0" err="1">
                <a:solidFill>
                  <a:srgbClr val="3C4043"/>
                </a:solidFill>
                <a:effectLst/>
                <a:latin typeface="Roboto" panose="02000000000000000000" pitchFamily="2" charset="0"/>
              </a:rPr>
              <a:t>shrine.A</a:t>
            </a:r>
            <a:r>
              <a:rPr lang="en-US" altLang="ja-JP" sz="1400" b="0" i="0" dirty="0">
                <a:solidFill>
                  <a:srgbClr val="3C4043"/>
                </a:solidFill>
                <a:effectLst/>
                <a:latin typeface="Roboto" panose="02000000000000000000" pitchFamily="2" charset="0"/>
              </a:rPr>
              <a:t> wonderful view awaits you.</a:t>
            </a:r>
          </a:p>
          <a:p>
            <a:pPr marL="12700">
              <a:lnSpc>
                <a:spcPct val="100000"/>
              </a:lnSpc>
              <a:spcBef>
                <a:spcPts val="105"/>
              </a:spcBef>
            </a:pPr>
            <a:r>
              <a:rPr lang="en-US" altLang="ja-JP" sz="1400" dirty="0" err="1">
                <a:solidFill>
                  <a:srgbClr val="3C4043"/>
                </a:solidFill>
                <a:latin typeface="Roboto" panose="02000000000000000000" pitchFamily="2" charset="0"/>
              </a:rPr>
              <a:t>Oboke</a:t>
            </a:r>
            <a:r>
              <a:rPr lang="en-US" altLang="ja-JP" sz="1400" dirty="0">
                <a:solidFill>
                  <a:srgbClr val="3C4043"/>
                </a:solidFill>
                <a:latin typeface="Roboto" panose="02000000000000000000" pitchFamily="2" charset="0"/>
              </a:rPr>
              <a:t> </a:t>
            </a:r>
            <a:r>
              <a:rPr lang="en-US" altLang="ja-JP" sz="1400" dirty="0" err="1">
                <a:solidFill>
                  <a:srgbClr val="3C4043"/>
                </a:solidFill>
                <a:latin typeface="Roboto" panose="02000000000000000000" pitchFamily="2" charset="0"/>
              </a:rPr>
              <a:t>Koboke</a:t>
            </a:r>
            <a:r>
              <a:rPr lang="en-US" altLang="ja-JP" sz="1400" dirty="0">
                <a:solidFill>
                  <a:srgbClr val="3C4043"/>
                </a:solidFill>
                <a:latin typeface="Roboto" panose="02000000000000000000" pitchFamily="2" charset="0"/>
              </a:rPr>
              <a:t> is</a:t>
            </a:r>
            <a:r>
              <a:rPr lang="en-US" altLang="ja-JP" sz="1400" b="0" i="0" dirty="0">
                <a:solidFill>
                  <a:srgbClr val="3C4043"/>
                </a:solidFill>
                <a:effectLst/>
                <a:latin typeface="Roboto" panose="02000000000000000000" pitchFamily="2" charset="0"/>
              </a:rPr>
              <a:t> An 8km long valley created by the torrent of the Yoshino River. It is also a designated natural monument of Japan. After checking in at the hotel, we also challenge river boat tour.</a:t>
            </a:r>
            <a:endParaRPr lang="en-US" altLang="ja-JP" sz="1400" spc="-10" dirty="0">
              <a:solidFill>
                <a:schemeClr val="bg1"/>
              </a:solidFill>
              <a:latin typeface="Arial" panose="020B0604020202020204" pitchFamily="34" charset="0"/>
              <a:cs typeface="Arial" panose="020B0604020202020204" pitchFamily="34" charset="0"/>
            </a:endParaRPr>
          </a:p>
        </p:txBody>
      </p:sp>
      <p:pic>
        <p:nvPicPr>
          <p:cNvPr id="3" name="図 2">
            <a:extLst>
              <a:ext uri="{FF2B5EF4-FFF2-40B4-BE49-F238E27FC236}">
                <a16:creationId xmlns:a16="http://schemas.microsoft.com/office/drawing/2014/main" id="{3F9E7DEA-B423-5375-F84D-BFCF466DEF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680" y="265403"/>
            <a:ext cx="6087947" cy="4565960"/>
          </a:xfrm>
          <a:prstGeom prst="rect">
            <a:avLst/>
          </a:prstGeom>
        </p:spPr>
      </p:pic>
      <p:pic>
        <p:nvPicPr>
          <p:cNvPr id="7" name="図 6">
            <a:extLst>
              <a:ext uri="{FF2B5EF4-FFF2-40B4-BE49-F238E27FC236}">
                <a16:creationId xmlns:a16="http://schemas.microsoft.com/office/drawing/2014/main" id="{981D2737-F646-FC74-1F71-53C71C72F9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7075" y="2067600"/>
            <a:ext cx="4145645" cy="2763763"/>
          </a:xfrm>
          <a:prstGeom prst="rect">
            <a:avLst/>
          </a:prstGeom>
        </p:spPr>
      </p:pic>
      <p:pic>
        <p:nvPicPr>
          <p:cNvPr id="10" name="図 9">
            <a:extLst>
              <a:ext uri="{FF2B5EF4-FFF2-40B4-BE49-F238E27FC236}">
                <a16:creationId xmlns:a16="http://schemas.microsoft.com/office/drawing/2014/main" id="{5CA32D21-C972-6DE8-9462-6B12B79287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300" y="5087647"/>
            <a:ext cx="2946400" cy="2209800"/>
          </a:xfrm>
          <a:prstGeom prst="rect">
            <a:avLst/>
          </a:prstGeom>
        </p:spPr>
      </p:pic>
      <p:pic>
        <p:nvPicPr>
          <p:cNvPr id="12" name="図 11">
            <a:extLst>
              <a:ext uri="{FF2B5EF4-FFF2-40B4-BE49-F238E27FC236}">
                <a16:creationId xmlns:a16="http://schemas.microsoft.com/office/drawing/2014/main" id="{CBF819A7-ACC5-C8D3-5D10-FA9AAC38BC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70106" y="5098100"/>
            <a:ext cx="3319889" cy="2209801"/>
          </a:xfrm>
          <a:prstGeom prst="rect">
            <a:avLst/>
          </a:prstGeom>
        </p:spPr>
      </p:pic>
      <p:pic>
        <p:nvPicPr>
          <p:cNvPr id="16" name="図 15">
            <a:extLst>
              <a:ext uri="{FF2B5EF4-FFF2-40B4-BE49-F238E27FC236}">
                <a16:creationId xmlns:a16="http://schemas.microsoft.com/office/drawing/2014/main" id="{5838F564-263B-3F98-272B-449844C5B4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72402" y="5087648"/>
            <a:ext cx="3421006" cy="2220254"/>
          </a:xfrm>
          <a:prstGeom prst="rect">
            <a:avLst/>
          </a:prstGeom>
        </p:spPr>
      </p:pic>
    </p:spTree>
    <p:extLst>
      <p:ext uri="{BB962C8B-B14F-4D97-AF65-F5344CB8AC3E}">
        <p14:creationId xmlns:p14="http://schemas.microsoft.com/office/powerpoint/2010/main" val="1773424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2372</TotalTime>
  <Words>1980</Words>
  <Application>Microsoft Office PowerPoint</Application>
  <PresentationFormat>ユーザー設定</PresentationFormat>
  <Paragraphs>149</Paragraphs>
  <Slides>23</Slides>
  <Notes>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23</vt:i4>
      </vt:variant>
    </vt:vector>
  </HeadingPairs>
  <TitlesOfParts>
    <vt:vector size="28" baseType="lpstr">
      <vt:lpstr>游ゴシック</vt:lpstr>
      <vt:lpstr>Arial</vt:lpstr>
      <vt:lpstr>Calibri</vt:lpstr>
      <vt:lpstr>Roboto</vt:lpstr>
      <vt:lpstr>Office Theme</vt:lpstr>
      <vt:lpstr>2024 Shikoku Area Trip</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images</dc:title>
  <dc:creator>muras</dc:creator>
  <cp:lastModifiedBy>剛士 酒井</cp:lastModifiedBy>
  <cp:revision>21</cp:revision>
  <dcterms:created xsi:type="dcterms:W3CDTF">2023-06-13T06:52:28Z</dcterms:created>
  <dcterms:modified xsi:type="dcterms:W3CDTF">2024-01-10T03:16:14Z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2023-01-27T00:00:00Z</vt:filetime>
  </property>
  <property fmtid="{D5CDD505-2E9C-101B-9397-08002B2CF9AE}" pid="3" name="LastSaved">
    <vt:filetime>2023-06-13T00:00:00Z</vt:filetime>
  </property>
  <property fmtid="{D5CDD505-2E9C-101B-9397-08002B2CF9AE}" pid="4" name="Producer">
    <vt:lpwstr>Microsoft: Print To PDF</vt:lpwstr>
  </property>
</Properties>
</file>